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c0f9e21e0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354121c2d4083"/>
  </p:sldMasterIdLst>
  <p:sldIdLst>
    <p:sldId xmlns:r="http://schemas.openxmlformats.org/officeDocument/2006/relationships" id="256" r:id="R3cda6103a9e6471d"/>
    <p:sldId xmlns:r="http://schemas.openxmlformats.org/officeDocument/2006/relationships" id="257" r:id="R58d55badbc6b43a2"/>
    <p:sldId xmlns:r="http://schemas.openxmlformats.org/officeDocument/2006/relationships" id="258" r:id="R0e80d37ca4b74cf8"/>
    <p:sldId xmlns:r="http://schemas.openxmlformats.org/officeDocument/2006/relationships" id="259" r:id="Rce64b40404f94640"/>
    <p:sldId xmlns:r="http://schemas.openxmlformats.org/officeDocument/2006/relationships" id="260" r:id="Rbe13249605824c11"/>
    <p:sldId xmlns:r="http://schemas.openxmlformats.org/officeDocument/2006/relationships" id="261" r:id="Rc7db51791fa14e54"/>
    <p:sldId xmlns:r="http://schemas.openxmlformats.org/officeDocument/2006/relationships" id="262" r:id="R7e3235cfb391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354121c2d4083" /><Relationship Type="http://schemas.openxmlformats.org/officeDocument/2006/relationships/slide" Target="/ppt/slides/slide1.xml" Id="R3cda6103a9e6471d" /><Relationship Type="http://schemas.openxmlformats.org/officeDocument/2006/relationships/slide" Target="/ppt/slides/slide2.xml" Id="R58d55badbc6b43a2" /><Relationship Type="http://schemas.openxmlformats.org/officeDocument/2006/relationships/slide" Target="/ppt/slides/slide3.xml" Id="R0e80d37ca4b74cf8" /><Relationship Type="http://schemas.openxmlformats.org/officeDocument/2006/relationships/slide" Target="/ppt/slides/slide4.xml" Id="Rce64b40404f94640" /><Relationship Type="http://schemas.openxmlformats.org/officeDocument/2006/relationships/slide" Target="/ppt/slides/slide5.xml" Id="Rbe13249605824c11" /><Relationship Type="http://schemas.openxmlformats.org/officeDocument/2006/relationships/slide" Target="/ppt/slides/slide6.xml" Id="Rc7db51791fa14e54" /><Relationship Type="http://schemas.openxmlformats.org/officeDocument/2006/relationships/slide" Target="/ppt/slides/slide7.xml" Id="R7e3235cfb391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48e894ae6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efc222846451d" /><Relationship Type="http://schemas.openxmlformats.org/officeDocument/2006/relationships/theme" Target="/ppt/slideMasters/theme/theme1.xml" Id="Rd14fe082e44e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efc222846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52b9d67f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e7b14c9b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518b845f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63f6cb5d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7dec0e08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80642269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2799191f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SKOGLY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TÅLE JOHNSEN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INVEST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SOMMARSET INVEST AS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