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960923c8874a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0672d4030c46ea"/>
  </p:sldMasterIdLst>
  <p:sldIdLst>
    <p:sldId xmlns:r="http://schemas.openxmlformats.org/officeDocument/2006/relationships" id="256" r:id="R463bc24ac0e048f2"/>
    <p:sldId xmlns:r="http://schemas.openxmlformats.org/officeDocument/2006/relationships" id="257" r:id="Rcb90d2e173044e7d"/>
    <p:sldId xmlns:r="http://schemas.openxmlformats.org/officeDocument/2006/relationships" id="258" r:id="R519d08f0a22245d9"/>
    <p:sldId xmlns:r="http://schemas.openxmlformats.org/officeDocument/2006/relationships" id="259" r:id="Rdb86ce9ff7904dc8"/>
    <p:sldId xmlns:r="http://schemas.openxmlformats.org/officeDocument/2006/relationships" id="260" r:id="Rfa658254473248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0672d4030c46ea" /><Relationship Type="http://schemas.openxmlformats.org/officeDocument/2006/relationships/slide" Target="/ppt/slides/slide1.xml" Id="R463bc24ac0e048f2" /><Relationship Type="http://schemas.openxmlformats.org/officeDocument/2006/relationships/slide" Target="/ppt/slides/slide2.xml" Id="Rcb90d2e173044e7d" /><Relationship Type="http://schemas.openxmlformats.org/officeDocument/2006/relationships/slide" Target="/ppt/slides/slide3.xml" Id="R519d08f0a22245d9" /><Relationship Type="http://schemas.openxmlformats.org/officeDocument/2006/relationships/slide" Target="/ppt/slides/slide4.xml" Id="Rdb86ce9ff7904dc8" /><Relationship Type="http://schemas.openxmlformats.org/officeDocument/2006/relationships/slide" Target="/ppt/slides/slide5.xml" Id="Rfa658254473248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12b5b7f96e44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b20674dfb4a27" /><Relationship Type="http://schemas.openxmlformats.org/officeDocument/2006/relationships/theme" Target="/ppt/slideMasters/theme/theme1.xml" Id="Raaeb7f77264843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fb20674dfb4a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bad9a26e04f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8139c9fa244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4e08c1e5b44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8d0e4441447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2f9558e9845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BANEPERSONALETS LANDSRÅD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LANDSRÅD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BANEPERSONALETS LANDSRÅD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LANDSRÅD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LANDSRÅD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LANDSRÅD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15 30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kleoru@jbv.no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975 622 827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BANEPERSONALETS LANDSRÅD</a:t>
            </a:r>
          </a:p>
        </p:txBody>
      </p:sp>
    </p:spTree>
  </p:cSld>
  <p:clrMapOvr>
    <a:masterClrMapping xmlns:a="http://schemas.openxmlformats.org/drawingml/2006/main"/>
  </p:clrMapOvr>
</p:sld>
</file>