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f9a49cca5b48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d36039999b4369"/>
  </p:sldMasterIdLst>
  <p:sldIdLst>
    <p:sldId xmlns:r="http://schemas.openxmlformats.org/officeDocument/2006/relationships" id="256" r:id="Rd27365f944634d06"/>
    <p:sldId xmlns:r="http://schemas.openxmlformats.org/officeDocument/2006/relationships" id="257" r:id="R36ef7281183041b3"/>
    <p:sldId xmlns:r="http://schemas.openxmlformats.org/officeDocument/2006/relationships" id="258" r:id="Raebd0d5539494d96"/>
    <p:sldId xmlns:r="http://schemas.openxmlformats.org/officeDocument/2006/relationships" id="259" r:id="Rcad36c2c90434478"/>
    <p:sldId xmlns:r="http://schemas.openxmlformats.org/officeDocument/2006/relationships" id="260" r:id="Rca41464b6311403e"/>
    <p:sldId xmlns:r="http://schemas.openxmlformats.org/officeDocument/2006/relationships" id="261" r:id="Rd84f9acad7cf40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d36039999b4369" /><Relationship Type="http://schemas.openxmlformats.org/officeDocument/2006/relationships/slide" Target="/ppt/slides/slide1.xml" Id="Rd27365f944634d06" /><Relationship Type="http://schemas.openxmlformats.org/officeDocument/2006/relationships/slide" Target="/ppt/slides/slide2.xml" Id="R36ef7281183041b3" /><Relationship Type="http://schemas.openxmlformats.org/officeDocument/2006/relationships/slide" Target="/ppt/slides/slide3.xml" Id="Raebd0d5539494d96" /><Relationship Type="http://schemas.openxmlformats.org/officeDocument/2006/relationships/slide" Target="/ppt/slides/slide4.xml" Id="Rcad36c2c90434478" /><Relationship Type="http://schemas.openxmlformats.org/officeDocument/2006/relationships/slide" Target="/ppt/slides/slide5.xml" Id="Rca41464b6311403e" /><Relationship Type="http://schemas.openxmlformats.org/officeDocument/2006/relationships/slide" Target="/ppt/slides/slide6.xml" Id="Rd84f9acad7cf40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146ce9054844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0e8a035514593" /><Relationship Type="http://schemas.openxmlformats.org/officeDocument/2006/relationships/theme" Target="/ppt/slideMasters/theme/theme1.xml" Id="R0813f78d1fb54b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b0e8a0355145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b8576916d4f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a811594ad49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ffe3a048040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3bf302da1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4d01d604b4f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52939a14746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BANEPERSONALETS LANDSRÅD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LANDSRÅD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LANDSRÅD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LANDSRÅD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LANDSRÅD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LANDSRÅD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15 30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kleoru@jbv.no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975 622 827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LANDSRÅD</a:t>
            </a:r>
          </a:p>
        </p:txBody>
      </p:sp>
    </p:spTree>
  </p:cSld>
  <p:clrMapOvr>
    <a:masterClrMapping xmlns:a="http://schemas.openxmlformats.org/drawingml/2006/main"/>
  </p:clrMapOvr>
</p:sld>
</file>