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1cdbb2cf5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5df886cbc4ae1"/>
  </p:sldMasterIdLst>
  <p:sldIdLst>
    <p:sldId xmlns:r="http://schemas.openxmlformats.org/officeDocument/2006/relationships" id="256" r:id="Rb950bb97fbf8434c"/>
    <p:sldId xmlns:r="http://schemas.openxmlformats.org/officeDocument/2006/relationships" id="257" r:id="Rec2a59fb5b994cdc"/>
    <p:sldId xmlns:r="http://schemas.openxmlformats.org/officeDocument/2006/relationships" id="258" r:id="R53e9d845a69b4537"/>
    <p:sldId xmlns:r="http://schemas.openxmlformats.org/officeDocument/2006/relationships" id="259" r:id="R82f17f645fb94e83"/>
    <p:sldId xmlns:r="http://schemas.openxmlformats.org/officeDocument/2006/relationships" id="260" r:id="R3ea04fd6c540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5df886cbc4ae1" /><Relationship Type="http://schemas.openxmlformats.org/officeDocument/2006/relationships/slide" Target="/ppt/slides/slide1.xml" Id="Rb950bb97fbf8434c" /><Relationship Type="http://schemas.openxmlformats.org/officeDocument/2006/relationships/slide" Target="/ppt/slides/slide2.xml" Id="Rec2a59fb5b994cdc" /><Relationship Type="http://schemas.openxmlformats.org/officeDocument/2006/relationships/slide" Target="/ppt/slides/slide3.xml" Id="R53e9d845a69b4537" /><Relationship Type="http://schemas.openxmlformats.org/officeDocument/2006/relationships/slide" Target="/ppt/slides/slide4.xml" Id="R82f17f645fb94e83" /><Relationship Type="http://schemas.openxmlformats.org/officeDocument/2006/relationships/slide" Target="/ppt/slides/slide5.xml" Id="R3ea04fd6c540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3a8b71694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8ed1492e84b38" /><Relationship Type="http://schemas.openxmlformats.org/officeDocument/2006/relationships/theme" Target="/ppt/slideMasters/theme/theme1.xml" Id="R9a5174eb575f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8ed1492e8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fc0f514c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5e9902f5a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bf8579249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e9b7f68c5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af9668e82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