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27b03be93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f125ab0a9495c"/>
  </p:sldMasterIdLst>
  <p:sldIdLst>
    <p:sldId xmlns:r="http://schemas.openxmlformats.org/officeDocument/2006/relationships" id="256" r:id="R6617a7f5babf40cc"/>
    <p:sldId xmlns:r="http://schemas.openxmlformats.org/officeDocument/2006/relationships" id="257" r:id="R1509c31803e0401e"/>
    <p:sldId xmlns:r="http://schemas.openxmlformats.org/officeDocument/2006/relationships" id="258" r:id="Ra2257872072e418b"/>
    <p:sldId xmlns:r="http://schemas.openxmlformats.org/officeDocument/2006/relationships" id="259" r:id="R7dba34eba51748c6"/>
    <p:sldId xmlns:r="http://schemas.openxmlformats.org/officeDocument/2006/relationships" id="260" r:id="R6141c48c36814c55"/>
    <p:sldId xmlns:r="http://schemas.openxmlformats.org/officeDocument/2006/relationships" id="261" r:id="R9ca316e7e7c8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f125ab0a9495c" /><Relationship Type="http://schemas.openxmlformats.org/officeDocument/2006/relationships/slide" Target="/ppt/slides/slide1.xml" Id="R6617a7f5babf40cc" /><Relationship Type="http://schemas.openxmlformats.org/officeDocument/2006/relationships/slide" Target="/ppt/slides/slide2.xml" Id="R1509c31803e0401e" /><Relationship Type="http://schemas.openxmlformats.org/officeDocument/2006/relationships/slide" Target="/ppt/slides/slide3.xml" Id="Ra2257872072e418b" /><Relationship Type="http://schemas.openxmlformats.org/officeDocument/2006/relationships/slide" Target="/ppt/slides/slide4.xml" Id="R7dba34eba51748c6" /><Relationship Type="http://schemas.openxmlformats.org/officeDocument/2006/relationships/slide" Target="/ppt/slides/slide5.xml" Id="R6141c48c36814c55" /><Relationship Type="http://schemas.openxmlformats.org/officeDocument/2006/relationships/slide" Target="/ppt/slides/slide6.xml" Id="R9ca316e7e7c8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3717909cb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68e5dedc54ec1" /><Relationship Type="http://schemas.openxmlformats.org/officeDocument/2006/relationships/theme" Target="/ppt/slideMasters/theme/theme1.xml" Id="R12bf41ab311e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68e5dedc5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37874f226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b93dc6c7a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340955cb3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154a33a83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7e13ff688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44605045b49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STATSBANENES VERKSTEDARBERFORENING AVD 13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njf-grorud@mantena.org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verkstedarbeideren.no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STATSBANENES VERKSTEDARBERFORENING AVD 13 AV NJF</a:t>
            </a:r>
          </a:p>
        </p:txBody>
      </p:sp>
    </p:spTree>
  </p:cSld>
  <p:clrMapOvr>
    <a:masterClrMapping xmlns:a="http://schemas.openxmlformats.org/drawingml/2006/main"/>
  </p:clrMapOvr>
</p:sld>
</file>