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b9175bf36a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06438c0614be5"/>
  </p:sldMasterIdLst>
  <p:sldIdLst>
    <p:sldId xmlns:r="http://schemas.openxmlformats.org/officeDocument/2006/relationships" id="256" r:id="R4d90b835e2634002"/>
    <p:sldId xmlns:r="http://schemas.openxmlformats.org/officeDocument/2006/relationships" id="257" r:id="R2a93e22dac034579"/>
    <p:sldId xmlns:r="http://schemas.openxmlformats.org/officeDocument/2006/relationships" id="258" r:id="R587ae0513e4b475c"/>
    <p:sldId xmlns:r="http://schemas.openxmlformats.org/officeDocument/2006/relationships" id="259" r:id="Ra48fabe591474a42"/>
    <p:sldId xmlns:r="http://schemas.openxmlformats.org/officeDocument/2006/relationships" id="260" r:id="Rf075ff07c2cc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06438c0614be5" /><Relationship Type="http://schemas.openxmlformats.org/officeDocument/2006/relationships/slide" Target="/ppt/slides/slide1.xml" Id="R4d90b835e2634002" /><Relationship Type="http://schemas.openxmlformats.org/officeDocument/2006/relationships/slide" Target="/ppt/slides/slide2.xml" Id="R2a93e22dac034579" /><Relationship Type="http://schemas.openxmlformats.org/officeDocument/2006/relationships/slide" Target="/ppt/slides/slide3.xml" Id="R587ae0513e4b475c" /><Relationship Type="http://schemas.openxmlformats.org/officeDocument/2006/relationships/slide" Target="/ppt/slides/slide4.xml" Id="Ra48fabe591474a42" /><Relationship Type="http://schemas.openxmlformats.org/officeDocument/2006/relationships/slide" Target="/ppt/slides/slide5.xml" Id="Rf075ff07c2cc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1038fc123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a94b016e241e3" /><Relationship Type="http://schemas.openxmlformats.org/officeDocument/2006/relationships/theme" Target="/ppt/slideMasters/theme/theme1.xml" Id="Rbfb0303c0126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a94b016e2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96f286a9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9e6c52cf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62242fd6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264476c6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c34a40ec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