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341752282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540cbfe244de8"/>
  </p:sldMasterIdLst>
  <p:sldIdLst>
    <p:sldId xmlns:r="http://schemas.openxmlformats.org/officeDocument/2006/relationships" id="256" r:id="R2955b8a13d964163"/>
    <p:sldId xmlns:r="http://schemas.openxmlformats.org/officeDocument/2006/relationships" id="257" r:id="Rc96b1836856445b3"/>
    <p:sldId xmlns:r="http://schemas.openxmlformats.org/officeDocument/2006/relationships" id="258" r:id="R81d46331179441e9"/>
    <p:sldId xmlns:r="http://schemas.openxmlformats.org/officeDocument/2006/relationships" id="259" r:id="Ra944945c1c754cd7"/>
    <p:sldId xmlns:r="http://schemas.openxmlformats.org/officeDocument/2006/relationships" id="260" r:id="R7b3f133ca06249fc"/>
    <p:sldId xmlns:r="http://schemas.openxmlformats.org/officeDocument/2006/relationships" id="261" r:id="R803d123f4352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540cbfe244de8" /><Relationship Type="http://schemas.openxmlformats.org/officeDocument/2006/relationships/slide" Target="/ppt/slides/slide1.xml" Id="R2955b8a13d964163" /><Relationship Type="http://schemas.openxmlformats.org/officeDocument/2006/relationships/slide" Target="/ppt/slides/slide2.xml" Id="Rc96b1836856445b3" /><Relationship Type="http://schemas.openxmlformats.org/officeDocument/2006/relationships/slide" Target="/ppt/slides/slide3.xml" Id="R81d46331179441e9" /><Relationship Type="http://schemas.openxmlformats.org/officeDocument/2006/relationships/slide" Target="/ppt/slides/slide4.xml" Id="Ra944945c1c754cd7" /><Relationship Type="http://schemas.openxmlformats.org/officeDocument/2006/relationships/slide" Target="/ppt/slides/slide5.xml" Id="R7b3f133ca06249fc" /><Relationship Type="http://schemas.openxmlformats.org/officeDocument/2006/relationships/slide" Target="/ppt/slides/slide6.xml" Id="R803d123f4352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12d8cdb92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e3d2f33341cb" /><Relationship Type="http://schemas.openxmlformats.org/officeDocument/2006/relationships/theme" Target="/ppt/slideMasters/theme/theme1.xml" Id="Rdc76664de573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7e3d2f333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09e8b7b1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06e4e7a7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e431e553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eba9e4c0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091d95ea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5d09c987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