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0682b27e0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f0bd1d5fb4be1"/>
  </p:sldMasterIdLst>
  <p:sldIdLst>
    <p:sldId xmlns:r="http://schemas.openxmlformats.org/officeDocument/2006/relationships" id="256" r:id="R73b05a04425f4797"/>
    <p:sldId xmlns:r="http://schemas.openxmlformats.org/officeDocument/2006/relationships" id="257" r:id="R4661ae2192c941da"/>
    <p:sldId xmlns:r="http://schemas.openxmlformats.org/officeDocument/2006/relationships" id="258" r:id="R0a87548b63934dde"/>
    <p:sldId xmlns:r="http://schemas.openxmlformats.org/officeDocument/2006/relationships" id="259" r:id="R52e2d69981224d6b"/>
    <p:sldId xmlns:r="http://schemas.openxmlformats.org/officeDocument/2006/relationships" id="260" r:id="R4ce0379ab1ba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f0bd1d5fb4be1" /><Relationship Type="http://schemas.openxmlformats.org/officeDocument/2006/relationships/slide" Target="/ppt/slides/slide1.xml" Id="R73b05a04425f4797" /><Relationship Type="http://schemas.openxmlformats.org/officeDocument/2006/relationships/slide" Target="/ppt/slides/slide2.xml" Id="R4661ae2192c941da" /><Relationship Type="http://schemas.openxmlformats.org/officeDocument/2006/relationships/slide" Target="/ppt/slides/slide3.xml" Id="R0a87548b63934dde" /><Relationship Type="http://schemas.openxmlformats.org/officeDocument/2006/relationships/slide" Target="/ppt/slides/slide4.xml" Id="R52e2d69981224d6b" /><Relationship Type="http://schemas.openxmlformats.org/officeDocument/2006/relationships/slide" Target="/ppt/slides/slide5.xml" Id="R4ce0379ab1ba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8227448bd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81600b8b42ca" /><Relationship Type="http://schemas.openxmlformats.org/officeDocument/2006/relationships/theme" Target="/ppt/slideMasters/theme/theme1.xml" Id="Rd80222310bb2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381600b8b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d4a5bec5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a49d5d72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201eb8bde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9e73f3930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08c4bab1e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