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9e61d6307d46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86bec9d3a1408f"/>
  </p:sldMasterIdLst>
  <p:sldIdLst>
    <p:sldId xmlns:r="http://schemas.openxmlformats.org/officeDocument/2006/relationships" id="256" r:id="R0ad5aca2f4e54230"/>
    <p:sldId xmlns:r="http://schemas.openxmlformats.org/officeDocument/2006/relationships" id="257" r:id="R2822f99411c84691"/>
    <p:sldId xmlns:r="http://schemas.openxmlformats.org/officeDocument/2006/relationships" id="258" r:id="Rbb42ca0e0e174e53"/>
    <p:sldId xmlns:r="http://schemas.openxmlformats.org/officeDocument/2006/relationships" id="259" r:id="Rdf015352d4144f72"/>
    <p:sldId xmlns:r="http://schemas.openxmlformats.org/officeDocument/2006/relationships" id="260" r:id="R76c41cf4398b49b6"/>
    <p:sldId xmlns:r="http://schemas.openxmlformats.org/officeDocument/2006/relationships" id="261" r:id="R9269723a0a9b45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6bec9d3a1408f" /><Relationship Type="http://schemas.openxmlformats.org/officeDocument/2006/relationships/slide" Target="/ppt/slides/slide1.xml" Id="R0ad5aca2f4e54230" /><Relationship Type="http://schemas.openxmlformats.org/officeDocument/2006/relationships/slide" Target="/ppt/slides/slide2.xml" Id="R2822f99411c84691" /><Relationship Type="http://schemas.openxmlformats.org/officeDocument/2006/relationships/slide" Target="/ppt/slides/slide3.xml" Id="Rbb42ca0e0e174e53" /><Relationship Type="http://schemas.openxmlformats.org/officeDocument/2006/relationships/slide" Target="/ppt/slides/slide4.xml" Id="Rdf015352d4144f72" /><Relationship Type="http://schemas.openxmlformats.org/officeDocument/2006/relationships/slide" Target="/ppt/slides/slide5.xml" Id="R76c41cf4398b49b6" /><Relationship Type="http://schemas.openxmlformats.org/officeDocument/2006/relationships/slide" Target="/ppt/slides/slide6.xml" Id="R9269723a0a9b45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25f9e80c54e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ec3514718445b" /><Relationship Type="http://schemas.openxmlformats.org/officeDocument/2006/relationships/theme" Target="/ppt/slideMasters/theme/theme1.xml" Id="R72f123f3d0654e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0ec351471844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f92a134c142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d5d04563b4c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6a55d47894d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945006db44c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1197e30944f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0e2ebbffe4e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CRUX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CRUX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459 669 526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42 988 227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43 285 259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203 640 618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345 906 854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32 75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www.stiftelsencrux.no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975 387 011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