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cc6170028442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438cb061f740be"/>
  </p:sldMasterIdLst>
  <p:sldIdLst>
    <p:sldId xmlns:r="http://schemas.openxmlformats.org/officeDocument/2006/relationships" id="256" r:id="Rabec238053fe4197"/>
    <p:sldId xmlns:r="http://schemas.openxmlformats.org/officeDocument/2006/relationships" id="257" r:id="R85aa53ed640d4aa6"/>
    <p:sldId xmlns:r="http://schemas.openxmlformats.org/officeDocument/2006/relationships" id="258" r:id="R5b60a687e1204d87"/>
    <p:sldId xmlns:r="http://schemas.openxmlformats.org/officeDocument/2006/relationships" id="259" r:id="Red377cf49b2a4e61"/>
    <p:sldId xmlns:r="http://schemas.openxmlformats.org/officeDocument/2006/relationships" id="260" r:id="Rcecaca37c18e4d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438cb061f740be" /><Relationship Type="http://schemas.openxmlformats.org/officeDocument/2006/relationships/slide" Target="/ppt/slides/slide1.xml" Id="Rabec238053fe4197" /><Relationship Type="http://schemas.openxmlformats.org/officeDocument/2006/relationships/slide" Target="/ppt/slides/slide2.xml" Id="R85aa53ed640d4aa6" /><Relationship Type="http://schemas.openxmlformats.org/officeDocument/2006/relationships/slide" Target="/ppt/slides/slide3.xml" Id="R5b60a687e1204d87" /><Relationship Type="http://schemas.openxmlformats.org/officeDocument/2006/relationships/slide" Target="/ppt/slides/slide4.xml" Id="Red377cf49b2a4e61" /><Relationship Type="http://schemas.openxmlformats.org/officeDocument/2006/relationships/slide" Target="/ppt/slides/slide5.xml" Id="Rcecaca37c18e4d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f50e3309dc4b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db4c3a5e1c48bb" /><Relationship Type="http://schemas.openxmlformats.org/officeDocument/2006/relationships/theme" Target="/ppt/slideMasters/theme/theme1.xml" Id="R46b0cb4ebf744d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db4c3a5e1c48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79f479caa542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6c1cbe531944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035b633f340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0a663103ca4e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47c6e9ba124d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KAFE GLUTEN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KAFE GLUTEN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KAFE GLUTEN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KAFE GLUTEN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KAFE GLUTEN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KAFE GLUTEN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975 371 549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KAFE GLUTEN AS</a:t>
            </a:r>
          </a:p>
        </p:txBody>
      </p:sp>
    </p:spTree>
  </p:cSld>
  <p:clrMapOvr>
    <a:masterClrMapping xmlns:a="http://schemas.openxmlformats.org/drawingml/2006/main"/>
  </p:clrMapOvr>
</p:sld>
</file>