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37d11d957b43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921ff95dae4785"/>
  </p:sldMasterIdLst>
  <p:sldIdLst>
    <p:sldId xmlns:r="http://schemas.openxmlformats.org/officeDocument/2006/relationships" id="256" r:id="R7257081fa60847c2"/>
    <p:sldId xmlns:r="http://schemas.openxmlformats.org/officeDocument/2006/relationships" id="257" r:id="R768d723583f74569"/>
    <p:sldId xmlns:r="http://schemas.openxmlformats.org/officeDocument/2006/relationships" id="258" r:id="R8ebf66934b494a30"/>
    <p:sldId xmlns:r="http://schemas.openxmlformats.org/officeDocument/2006/relationships" id="259" r:id="Recc72a6d4ba44712"/>
    <p:sldId xmlns:r="http://schemas.openxmlformats.org/officeDocument/2006/relationships" id="260" r:id="R204562bb41444c6c"/>
    <p:sldId xmlns:r="http://schemas.openxmlformats.org/officeDocument/2006/relationships" id="261" r:id="Rc8999877bed8419c"/>
    <p:sldId xmlns:r="http://schemas.openxmlformats.org/officeDocument/2006/relationships" id="262" r:id="R8baa9820c64e40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921ff95dae4785" /><Relationship Type="http://schemas.openxmlformats.org/officeDocument/2006/relationships/slide" Target="/ppt/slides/slide1.xml" Id="R7257081fa60847c2" /><Relationship Type="http://schemas.openxmlformats.org/officeDocument/2006/relationships/slide" Target="/ppt/slides/slide2.xml" Id="R768d723583f74569" /><Relationship Type="http://schemas.openxmlformats.org/officeDocument/2006/relationships/slide" Target="/ppt/slides/slide3.xml" Id="R8ebf66934b494a30" /><Relationship Type="http://schemas.openxmlformats.org/officeDocument/2006/relationships/slide" Target="/ppt/slides/slide4.xml" Id="Recc72a6d4ba44712" /><Relationship Type="http://schemas.openxmlformats.org/officeDocument/2006/relationships/slide" Target="/ppt/slides/slide5.xml" Id="R204562bb41444c6c" /><Relationship Type="http://schemas.openxmlformats.org/officeDocument/2006/relationships/slide" Target="/ppt/slides/slide6.xml" Id="Rc8999877bed8419c" /><Relationship Type="http://schemas.openxmlformats.org/officeDocument/2006/relationships/slide" Target="/ppt/slides/slide7.xml" Id="R8baa9820c64e40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53011fe4364f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606eaa1fd4d96" /><Relationship Type="http://schemas.openxmlformats.org/officeDocument/2006/relationships/theme" Target="/ppt/slideMasters/theme/theme1.xml" Id="Rd25f9bbc3bbf4b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a606eaa1fd4d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d0fa8559749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4c3ef925541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75dc3eb264b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1d298f76e4c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11e5310e346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78dd81b9740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8512a4bc541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MALME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MALME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MALME AS ble etablert [år] og holder til i Vestnes.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MALME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MALME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MALME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921 000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−2 510 041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12 420 234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273 638 384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285 536 141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MALME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DEAM AS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NOAM AS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MALME HEIDI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MALME ROGER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MALME HEIDI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MALME ROGER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MALME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6390 Vestnes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post@malme.as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www.malme.as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975 360 687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MALME AS</a:t>
            </a:r>
          </a:p>
        </p:txBody>
      </p:sp>
    </p:spTree>
  </p:cSld>
  <p:clrMapOvr>
    <a:masterClrMapping xmlns:a="http://schemas.openxmlformats.org/drawingml/2006/main"/>
  </p:clrMapOvr>
</p:sld>
</file>