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4a1de0b0e54e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de378a06b94282"/>
  </p:sldMasterIdLst>
  <p:sldIdLst>
    <p:sldId xmlns:r="http://schemas.openxmlformats.org/officeDocument/2006/relationships" id="256" r:id="Rc31b352f9b8c47cf"/>
    <p:sldId xmlns:r="http://schemas.openxmlformats.org/officeDocument/2006/relationships" id="257" r:id="R00e619a5968b411d"/>
    <p:sldId xmlns:r="http://schemas.openxmlformats.org/officeDocument/2006/relationships" id="258" r:id="R0809a6cd8e094509"/>
    <p:sldId xmlns:r="http://schemas.openxmlformats.org/officeDocument/2006/relationships" id="259" r:id="Rd60977c7859d456a"/>
    <p:sldId xmlns:r="http://schemas.openxmlformats.org/officeDocument/2006/relationships" id="260" r:id="Ra64e3240dbe24544"/>
    <p:sldId xmlns:r="http://schemas.openxmlformats.org/officeDocument/2006/relationships" id="261" r:id="Re4be8dc5d4904c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de378a06b94282" /><Relationship Type="http://schemas.openxmlformats.org/officeDocument/2006/relationships/slide" Target="/ppt/slides/slide1.xml" Id="Rc31b352f9b8c47cf" /><Relationship Type="http://schemas.openxmlformats.org/officeDocument/2006/relationships/slide" Target="/ppt/slides/slide2.xml" Id="R00e619a5968b411d" /><Relationship Type="http://schemas.openxmlformats.org/officeDocument/2006/relationships/slide" Target="/ppt/slides/slide3.xml" Id="R0809a6cd8e094509" /><Relationship Type="http://schemas.openxmlformats.org/officeDocument/2006/relationships/slide" Target="/ppt/slides/slide4.xml" Id="Rd60977c7859d456a" /><Relationship Type="http://schemas.openxmlformats.org/officeDocument/2006/relationships/slide" Target="/ppt/slides/slide5.xml" Id="Ra64e3240dbe24544" /><Relationship Type="http://schemas.openxmlformats.org/officeDocument/2006/relationships/slide" Target="/ppt/slides/slide6.xml" Id="Re4be8dc5d4904c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2f406111314f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b7cf5d5694c54" /><Relationship Type="http://schemas.openxmlformats.org/officeDocument/2006/relationships/theme" Target="/ppt/slideMasters/theme/theme1.xml" Id="R629520269ace42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2b7cf5d5694c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3e72100e543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b63b8860742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f87c7397940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cd4b0567540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207b077c248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8291d12df4e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6390 Vestnes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post@malme.as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www.malme.as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975 360 687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MALME AS</a:t>
            </a:r>
          </a:p>
        </p:txBody>
      </p:sp>
    </p:spTree>
  </p:cSld>
  <p:clrMapOvr>
    <a:masterClrMapping xmlns:a="http://schemas.openxmlformats.org/drawingml/2006/main"/>
  </p:clrMapOvr>
</p:sld>
</file>