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359c8c203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e41fcf02847e3"/>
  </p:sldMasterIdLst>
  <p:sldIdLst>
    <p:sldId xmlns:r="http://schemas.openxmlformats.org/officeDocument/2006/relationships" id="256" r:id="R6c84642a818a44b3"/>
    <p:sldId xmlns:r="http://schemas.openxmlformats.org/officeDocument/2006/relationships" id="257" r:id="R4199e11be35e4a4a"/>
    <p:sldId xmlns:r="http://schemas.openxmlformats.org/officeDocument/2006/relationships" id="258" r:id="Rfe64bc9409024221"/>
    <p:sldId xmlns:r="http://schemas.openxmlformats.org/officeDocument/2006/relationships" id="259" r:id="R9b4ed35ea3664b6a"/>
    <p:sldId xmlns:r="http://schemas.openxmlformats.org/officeDocument/2006/relationships" id="260" r:id="R24515f1670134e65"/>
    <p:sldId xmlns:r="http://schemas.openxmlformats.org/officeDocument/2006/relationships" id="261" r:id="R8fef01ca05c0460a"/>
    <p:sldId xmlns:r="http://schemas.openxmlformats.org/officeDocument/2006/relationships" id="262" r:id="Rab6f882564d5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e41fcf02847e3" /><Relationship Type="http://schemas.openxmlformats.org/officeDocument/2006/relationships/slide" Target="/ppt/slides/slide1.xml" Id="R6c84642a818a44b3" /><Relationship Type="http://schemas.openxmlformats.org/officeDocument/2006/relationships/slide" Target="/ppt/slides/slide2.xml" Id="R4199e11be35e4a4a" /><Relationship Type="http://schemas.openxmlformats.org/officeDocument/2006/relationships/slide" Target="/ppt/slides/slide3.xml" Id="Rfe64bc9409024221" /><Relationship Type="http://schemas.openxmlformats.org/officeDocument/2006/relationships/slide" Target="/ppt/slides/slide4.xml" Id="R9b4ed35ea3664b6a" /><Relationship Type="http://schemas.openxmlformats.org/officeDocument/2006/relationships/slide" Target="/ppt/slides/slide5.xml" Id="R24515f1670134e65" /><Relationship Type="http://schemas.openxmlformats.org/officeDocument/2006/relationships/slide" Target="/ppt/slides/slide6.xml" Id="R8fef01ca05c0460a" /><Relationship Type="http://schemas.openxmlformats.org/officeDocument/2006/relationships/slide" Target="/ppt/slides/slide7.xml" Id="Rab6f882564d5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7ec841238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28d9d00134641" /><Relationship Type="http://schemas.openxmlformats.org/officeDocument/2006/relationships/theme" Target="/ppt/slideMasters/theme/theme1.xml" Id="Radf10ccfdf0f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28d9d0013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2c21d3b9d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f8c5bed2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467f09ea8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caf7cba93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c6935afa4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e2173edc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5b98e73aa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HAVEN TROND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FRANK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44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975 353 796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