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074e8f917440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d7c1bde8dd4b2b"/>
  </p:sldMasterIdLst>
  <p:sldIdLst>
    <p:sldId xmlns:r="http://schemas.openxmlformats.org/officeDocument/2006/relationships" id="256" r:id="Red2d7c477037419b"/>
    <p:sldId xmlns:r="http://schemas.openxmlformats.org/officeDocument/2006/relationships" id="257" r:id="Rc842c540e5bf40cb"/>
    <p:sldId xmlns:r="http://schemas.openxmlformats.org/officeDocument/2006/relationships" id="258" r:id="R1ee8b413c1584843"/>
    <p:sldId xmlns:r="http://schemas.openxmlformats.org/officeDocument/2006/relationships" id="259" r:id="R3c88ab9906874708"/>
    <p:sldId xmlns:r="http://schemas.openxmlformats.org/officeDocument/2006/relationships" id="260" r:id="Rc16ac4b601f649f2"/>
    <p:sldId xmlns:r="http://schemas.openxmlformats.org/officeDocument/2006/relationships" id="261" r:id="Rd02ddca6e7b24d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7c1bde8dd4b2b" /><Relationship Type="http://schemas.openxmlformats.org/officeDocument/2006/relationships/slide" Target="/ppt/slides/slide1.xml" Id="Red2d7c477037419b" /><Relationship Type="http://schemas.openxmlformats.org/officeDocument/2006/relationships/slide" Target="/ppt/slides/slide2.xml" Id="Rc842c540e5bf40cb" /><Relationship Type="http://schemas.openxmlformats.org/officeDocument/2006/relationships/slide" Target="/ppt/slides/slide3.xml" Id="R1ee8b413c1584843" /><Relationship Type="http://schemas.openxmlformats.org/officeDocument/2006/relationships/slide" Target="/ppt/slides/slide4.xml" Id="R3c88ab9906874708" /><Relationship Type="http://schemas.openxmlformats.org/officeDocument/2006/relationships/slide" Target="/ppt/slides/slide5.xml" Id="Rc16ac4b601f649f2" /><Relationship Type="http://schemas.openxmlformats.org/officeDocument/2006/relationships/slide" Target="/ppt/slides/slide6.xml" Id="Rd02ddca6e7b24d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299b6cb0c447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3f262e1724cb3" /><Relationship Type="http://schemas.openxmlformats.org/officeDocument/2006/relationships/theme" Target="/ppt/slideMasters/theme/theme1.xml" Id="Rd3eb9e9cd22345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43f262e1724c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766f5b80c48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fa724e1b14a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72da8223b4c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2c66aaa7b4f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006a650304b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565b8fe4347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26 44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975 353 796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