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b577a77e6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74fcc4a6c4458"/>
  </p:sldMasterIdLst>
  <p:sldIdLst>
    <p:sldId xmlns:r="http://schemas.openxmlformats.org/officeDocument/2006/relationships" id="256" r:id="Rb5ad30c24cc94e39"/>
    <p:sldId xmlns:r="http://schemas.openxmlformats.org/officeDocument/2006/relationships" id="257" r:id="R50131b523afe435b"/>
    <p:sldId xmlns:r="http://schemas.openxmlformats.org/officeDocument/2006/relationships" id="258" r:id="Rf84bb562e8f04353"/>
    <p:sldId xmlns:r="http://schemas.openxmlformats.org/officeDocument/2006/relationships" id="259" r:id="Rb3139108bc70430b"/>
    <p:sldId xmlns:r="http://schemas.openxmlformats.org/officeDocument/2006/relationships" id="260" r:id="Rd3add4efb8e648b4"/>
    <p:sldId xmlns:r="http://schemas.openxmlformats.org/officeDocument/2006/relationships" id="261" r:id="R15dc2f2c3b964804"/>
    <p:sldId xmlns:r="http://schemas.openxmlformats.org/officeDocument/2006/relationships" id="262" r:id="R5232825a022944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74fcc4a6c4458" /><Relationship Type="http://schemas.openxmlformats.org/officeDocument/2006/relationships/slide" Target="/ppt/slides/slide1.xml" Id="Rb5ad30c24cc94e39" /><Relationship Type="http://schemas.openxmlformats.org/officeDocument/2006/relationships/slide" Target="/ppt/slides/slide2.xml" Id="R50131b523afe435b" /><Relationship Type="http://schemas.openxmlformats.org/officeDocument/2006/relationships/slide" Target="/ppt/slides/slide3.xml" Id="Rf84bb562e8f04353" /><Relationship Type="http://schemas.openxmlformats.org/officeDocument/2006/relationships/slide" Target="/ppt/slides/slide4.xml" Id="Rb3139108bc70430b" /><Relationship Type="http://schemas.openxmlformats.org/officeDocument/2006/relationships/slide" Target="/ppt/slides/slide5.xml" Id="Rd3add4efb8e648b4" /><Relationship Type="http://schemas.openxmlformats.org/officeDocument/2006/relationships/slide" Target="/ppt/slides/slide6.xml" Id="R15dc2f2c3b964804" /><Relationship Type="http://schemas.openxmlformats.org/officeDocument/2006/relationships/slide" Target="/ppt/slides/slide7.xml" Id="R5232825a022944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1594eed1c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fd068c6044443" /><Relationship Type="http://schemas.openxmlformats.org/officeDocument/2006/relationships/theme" Target="/ppt/slideMasters/theme/theme1.xml" Id="Rd33575ae178946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6fd068c604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b5c71b7dd44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fd44ed4f743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b16ca1f6343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28013e14f46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9037ccbbb4c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891c5c85d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c7a065f95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PUMPØS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PUMPØS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9 053 159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10 433 105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MELLBYE SCHULTZ  –  82,2 %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ERIK SCHULTZ  –  17,8 %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eschultz@online.no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975 333 418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