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1d379f721341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872b519d1040a3"/>
  </p:sldMasterIdLst>
  <p:sldIdLst>
    <p:sldId xmlns:r="http://schemas.openxmlformats.org/officeDocument/2006/relationships" id="256" r:id="R9669904222df437c"/>
    <p:sldId xmlns:r="http://schemas.openxmlformats.org/officeDocument/2006/relationships" id="257" r:id="R7d7d1506467c4ed2"/>
    <p:sldId xmlns:r="http://schemas.openxmlformats.org/officeDocument/2006/relationships" id="258" r:id="Ra39d798168204d82"/>
    <p:sldId xmlns:r="http://schemas.openxmlformats.org/officeDocument/2006/relationships" id="259" r:id="R5cd1f3a84a484672"/>
    <p:sldId xmlns:r="http://schemas.openxmlformats.org/officeDocument/2006/relationships" id="260" r:id="Rec558c494dfe4a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72b519d1040a3" /><Relationship Type="http://schemas.openxmlformats.org/officeDocument/2006/relationships/slide" Target="/ppt/slides/slide1.xml" Id="R9669904222df437c" /><Relationship Type="http://schemas.openxmlformats.org/officeDocument/2006/relationships/slide" Target="/ppt/slides/slide2.xml" Id="R7d7d1506467c4ed2" /><Relationship Type="http://schemas.openxmlformats.org/officeDocument/2006/relationships/slide" Target="/ppt/slides/slide3.xml" Id="Ra39d798168204d82" /><Relationship Type="http://schemas.openxmlformats.org/officeDocument/2006/relationships/slide" Target="/ppt/slides/slide4.xml" Id="R5cd1f3a84a484672" /><Relationship Type="http://schemas.openxmlformats.org/officeDocument/2006/relationships/slide" Target="/ppt/slides/slide5.xml" Id="Rec558c494dfe4a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7052d35c042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8fd3df2ef475b" /><Relationship Type="http://schemas.openxmlformats.org/officeDocument/2006/relationships/theme" Target="/ppt/slideMasters/theme/theme1.xml" Id="Rbbb6c1acfb074c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8fd3df2ef47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ba9d98cec40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5f49c6c72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e60d82d2a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c0ef2f1bb4b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c3c35d32444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