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826e18c06243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d6b282868e4317"/>
  </p:sldMasterIdLst>
  <p:sldIdLst>
    <p:sldId xmlns:r="http://schemas.openxmlformats.org/officeDocument/2006/relationships" id="256" r:id="R8d6cf80ed4574b2e"/>
    <p:sldId xmlns:r="http://schemas.openxmlformats.org/officeDocument/2006/relationships" id="257" r:id="R9395777fb9c449b8"/>
    <p:sldId xmlns:r="http://schemas.openxmlformats.org/officeDocument/2006/relationships" id="258" r:id="R98b9919859544c12"/>
    <p:sldId xmlns:r="http://schemas.openxmlformats.org/officeDocument/2006/relationships" id="259" r:id="R5a3ce1d6b3474bc1"/>
    <p:sldId xmlns:r="http://schemas.openxmlformats.org/officeDocument/2006/relationships" id="260" r:id="Raabcf4cb43834e6f"/>
    <p:sldId xmlns:r="http://schemas.openxmlformats.org/officeDocument/2006/relationships" id="261" r:id="Re8003d67db6648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d6b282868e4317" /><Relationship Type="http://schemas.openxmlformats.org/officeDocument/2006/relationships/slide" Target="/ppt/slides/slide1.xml" Id="R8d6cf80ed4574b2e" /><Relationship Type="http://schemas.openxmlformats.org/officeDocument/2006/relationships/slide" Target="/ppt/slides/slide2.xml" Id="R9395777fb9c449b8" /><Relationship Type="http://schemas.openxmlformats.org/officeDocument/2006/relationships/slide" Target="/ppt/slides/slide3.xml" Id="R98b9919859544c12" /><Relationship Type="http://schemas.openxmlformats.org/officeDocument/2006/relationships/slide" Target="/ppt/slides/slide4.xml" Id="R5a3ce1d6b3474bc1" /><Relationship Type="http://schemas.openxmlformats.org/officeDocument/2006/relationships/slide" Target="/ppt/slides/slide5.xml" Id="Raabcf4cb43834e6f" /><Relationship Type="http://schemas.openxmlformats.org/officeDocument/2006/relationships/slide" Target="/ppt/slides/slide6.xml" Id="Re8003d67db6648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378cdc0dbd4b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82882a96a482f" /><Relationship Type="http://schemas.openxmlformats.org/officeDocument/2006/relationships/theme" Target="/ppt/slideMasters/theme/theme1.xml" Id="Rb79a5af0630e4b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d82882a96a48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cf4122e3c48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548545bb549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a16bdcc4846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c4fb912d84d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e5bf2fc2648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ba5cf42e04d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