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42ff2ae77643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c279abf8e14612"/>
  </p:sldMasterIdLst>
  <p:sldIdLst>
    <p:sldId xmlns:r="http://schemas.openxmlformats.org/officeDocument/2006/relationships" id="256" r:id="R16d26ea4ef944d95"/>
    <p:sldId xmlns:r="http://schemas.openxmlformats.org/officeDocument/2006/relationships" id="257" r:id="Rcdb7392049b648d7"/>
    <p:sldId xmlns:r="http://schemas.openxmlformats.org/officeDocument/2006/relationships" id="258" r:id="R9c9d0d79148e4af4"/>
    <p:sldId xmlns:r="http://schemas.openxmlformats.org/officeDocument/2006/relationships" id="259" r:id="R897a783b5d314c67"/>
    <p:sldId xmlns:r="http://schemas.openxmlformats.org/officeDocument/2006/relationships" id="260" r:id="Rd5bd9c6c074d4236"/>
    <p:sldId xmlns:r="http://schemas.openxmlformats.org/officeDocument/2006/relationships" id="261" r:id="R32382b37dd9d4c5b"/>
    <p:sldId xmlns:r="http://schemas.openxmlformats.org/officeDocument/2006/relationships" id="262" r:id="Rbae8b7dfcdd542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c279abf8e14612" /><Relationship Type="http://schemas.openxmlformats.org/officeDocument/2006/relationships/slide" Target="/ppt/slides/slide1.xml" Id="R16d26ea4ef944d95" /><Relationship Type="http://schemas.openxmlformats.org/officeDocument/2006/relationships/slide" Target="/ppt/slides/slide2.xml" Id="Rcdb7392049b648d7" /><Relationship Type="http://schemas.openxmlformats.org/officeDocument/2006/relationships/slide" Target="/ppt/slides/slide3.xml" Id="R9c9d0d79148e4af4" /><Relationship Type="http://schemas.openxmlformats.org/officeDocument/2006/relationships/slide" Target="/ppt/slides/slide4.xml" Id="R897a783b5d314c67" /><Relationship Type="http://schemas.openxmlformats.org/officeDocument/2006/relationships/slide" Target="/ppt/slides/slide5.xml" Id="Rd5bd9c6c074d4236" /><Relationship Type="http://schemas.openxmlformats.org/officeDocument/2006/relationships/slide" Target="/ppt/slides/slide6.xml" Id="R32382b37dd9d4c5b" /><Relationship Type="http://schemas.openxmlformats.org/officeDocument/2006/relationships/slide" Target="/ppt/slides/slide7.xml" Id="Rbae8b7dfcdd542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dd0c56236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13c34476547ed" /><Relationship Type="http://schemas.openxmlformats.org/officeDocument/2006/relationships/theme" Target="/ppt/slideMasters/theme/theme1.xml" Id="R1468f78b14474a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813c34476547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0e1c1da214f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fe32d01a14d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c8137bf114d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18a49b8534a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396185ef844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32f7932e14a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79ad8dde844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EINAR KNE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EINAR KNE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EINAR KNE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EINAR KNE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EINAR KNE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EINAR KNE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146 902 799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−4 567 432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−4 555 528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22 065 885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52 735 925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EINAR KNE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BJØRGAN OG LINDEN AS  –  55,7 %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KNE HOLDING AS  –  44,3 %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EINAR KNE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Tømmermannsgata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08 58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post@oekne.no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www.oekne.no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974 904 535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EINAR KNE AS</a:t>
            </a:r>
          </a:p>
        </p:txBody>
      </p:sp>
    </p:spTree>
  </p:cSld>
  <p:clrMapOvr>
    <a:masterClrMapping xmlns:a="http://schemas.openxmlformats.org/drawingml/2006/main"/>
  </p:clrMapOvr>
</p:sld>
</file>