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30f7098c1f44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4cd5f73c5f49da"/>
  </p:sldMasterIdLst>
  <p:sldIdLst>
    <p:sldId xmlns:r="http://schemas.openxmlformats.org/officeDocument/2006/relationships" id="256" r:id="R37e2872d4b5c4645"/>
    <p:sldId xmlns:r="http://schemas.openxmlformats.org/officeDocument/2006/relationships" id="257" r:id="R7a62f3068b1a4062"/>
    <p:sldId xmlns:r="http://schemas.openxmlformats.org/officeDocument/2006/relationships" id="258" r:id="R15f0ff25a1524a0e"/>
    <p:sldId xmlns:r="http://schemas.openxmlformats.org/officeDocument/2006/relationships" id="259" r:id="Rdaf549949a0d4d57"/>
    <p:sldId xmlns:r="http://schemas.openxmlformats.org/officeDocument/2006/relationships" id="260" r:id="Rda2560f301ff4f16"/>
    <p:sldId xmlns:r="http://schemas.openxmlformats.org/officeDocument/2006/relationships" id="261" r:id="Rc1fe8be8a0bf41ba"/>
    <p:sldId xmlns:r="http://schemas.openxmlformats.org/officeDocument/2006/relationships" id="262" r:id="R2a98eb00c05642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4cd5f73c5f49da" /><Relationship Type="http://schemas.openxmlformats.org/officeDocument/2006/relationships/slide" Target="/ppt/slides/slide1.xml" Id="R37e2872d4b5c4645" /><Relationship Type="http://schemas.openxmlformats.org/officeDocument/2006/relationships/slide" Target="/ppt/slides/slide2.xml" Id="R7a62f3068b1a4062" /><Relationship Type="http://schemas.openxmlformats.org/officeDocument/2006/relationships/slide" Target="/ppt/slides/slide3.xml" Id="R15f0ff25a1524a0e" /><Relationship Type="http://schemas.openxmlformats.org/officeDocument/2006/relationships/slide" Target="/ppt/slides/slide4.xml" Id="Rdaf549949a0d4d57" /><Relationship Type="http://schemas.openxmlformats.org/officeDocument/2006/relationships/slide" Target="/ppt/slides/slide5.xml" Id="Rda2560f301ff4f16" /><Relationship Type="http://schemas.openxmlformats.org/officeDocument/2006/relationships/slide" Target="/ppt/slides/slide6.xml" Id="Rc1fe8be8a0bf41ba" /><Relationship Type="http://schemas.openxmlformats.org/officeDocument/2006/relationships/slide" Target="/ppt/slides/slide7.xml" Id="R2a98eb00c05642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a9d602905947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629f74a944d83" /><Relationship Type="http://schemas.openxmlformats.org/officeDocument/2006/relationships/theme" Target="/ppt/slideMasters/theme/theme1.xml" Id="R0bfd317edadd4a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2629f74a944d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928dad4a442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9520fc0424b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1f92fe39846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19cc44b2947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c77a55f7249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9c38349814d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ef77f575a43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 MONTERING &amp;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 MONTERING &amp; BYGGSERVICE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−428 978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−412 693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237 700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HAUGNES BØRGE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C Gjelflesv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20 12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974 785 749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MONTERING &amp; BYGGSERVICE AS</a:t>
            </a:r>
          </a:p>
        </p:txBody>
      </p:sp>
    </p:spTree>
  </p:cSld>
  <p:clrMapOvr>
    <a:masterClrMapping xmlns:a="http://schemas.openxmlformats.org/drawingml/2006/main"/>
  </p:clrMapOvr>
</p:sld>
</file>