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c8e5588896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534d2fd3f4b14"/>
  </p:sldMasterIdLst>
  <p:sldIdLst>
    <p:sldId xmlns:r="http://schemas.openxmlformats.org/officeDocument/2006/relationships" id="256" r:id="R0311ba449da447fb"/>
    <p:sldId xmlns:r="http://schemas.openxmlformats.org/officeDocument/2006/relationships" id="257" r:id="R233c565d818c4ebc"/>
    <p:sldId xmlns:r="http://schemas.openxmlformats.org/officeDocument/2006/relationships" id="258" r:id="R1fe4cdb0a0cf42c2"/>
    <p:sldId xmlns:r="http://schemas.openxmlformats.org/officeDocument/2006/relationships" id="259" r:id="Rafb22aa0b9f24b84"/>
    <p:sldId xmlns:r="http://schemas.openxmlformats.org/officeDocument/2006/relationships" id="260" r:id="Rd0198eddc107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534d2fd3f4b14" /><Relationship Type="http://schemas.openxmlformats.org/officeDocument/2006/relationships/slide" Target="/ppt/slides/slide1.xml" Id="R0311ba449da447fb" /><Relationship Type="http://schemas.openxmlformats.org/officeDocument/2006/relationships/slide" Target="/ppt/slides/slide2.xml" Id="R233c565d818c4ebc" /><Relationship Type="http://schemas.openxmlformats.org/officeDocument/2006/relationships/slide" Target="/ppt/slides/slide3.xml" Id="R1fe4cdb0a0cf42c2" /><Relationship Type="http://schemas.openxmlformats.org/officeDocument/2006/relationships/slide" Target="/ppt/slides/slide4.xml" Id="Rafb22aa0b9f24b84" /><Relationship Type="http://schemas.openxmlformats.org/officeDocument/2006/relationships/slide" Target="/ppt/slides/slide5.xml" Id="Rd0198eddc107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28b56fb5d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2a03a60cb477c" /><Relationship Type="http://schemas.openxmlformats.org/officeDocument/2006/relationships/theme" Target="/ppt/slideMasters/theme/theme1.xml" Id="R5d42cb8b0e57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2a03a60cb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605cd851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d384e26ee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edb1517b348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02c1f670b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f188da37b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