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6aec8d4e7145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48f6493b424e44"/>
  </p:sldMasterIdLst>
  <p:sldIdLst>
    <p:sldId xmlns:r="http://schemas.openxmlformats.org/officeDocument/2006/relationships" id="256" r:id="Rd0a56951155a46f5"/>
    <p:sldId xmlns:r="http://schemas.openxmlformats.org/officeDocument/2006/relationships" id="257" r:id="R05e0a4bb4ddf4932"/>
    <p:sldId xmlns:r="http://schemas.openxmlformats.org/officeDocument/2006/relationships" id="258" r:id="R64d2688956cb4e2d"/>
    <p:sldId xmlns:r="http://schemas.openxmlformats.org/officeDocument/2006/relationships" id="259" r:id="Rd7f8d3dd13eb4d0d"/>
    <p:sldId xmlns:r="http://schemas.openxmlformats.org/officeDocument/2006/relationships" id="260" r:id="Ra09776d9594e4c2d"/>
    <p:sldId xmlns:r="http://schemas.openxmlformats.org/officeDocument/2006/relationships" id="261" r:id="R64c370f7c8b348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48f6493b424e44" /><Relationship Type="http://schemas.openxmlformats.org/officeDocument/2006/relationships/slide" Target="/ppt/slides/slide1.xml" Id="Rd0a56951155a46f5" /><Relationship Type="http://schemas.openxmlformats.org/officeDocument/2006/relationships/slide" Target="/ppt/slides/slide2.xml" Id="R05e0a4bb4ddf4932" /><Relationship Type="http://schemas.openxmlformats.org/officeDocument/2006/relationships/slide" Target="/ppt/slides/slide3.xml" Id="R64d2688956cb4e2d" /><Relationship Type="http://schemas.openxmlformats.org/officeDocument/2006/relationships/slide" Target="/ppt/slides/slide4.xml" Id="Rd7f8d3dd13eb4d0d" /><Relationship Type="http://schemas.openxmlformats.org/officeDocument/2006/relationships/slide" Target="/ppt/slides/slide5.xml" Id="Ra09776d9594e4c2d" /><Relationship Type="http://schemas.openxmlformats.org/officeDocument/2006/relationships/slide" Target="/ppt/slides/slide6.xml" Id="R64c370f7c8b348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85a4cb40e44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3639d2b1748be" /><Relationship Type="http://schemas.openxmlformats.org/officeDocument/2006/relationships/theme" Target="/ppt/slideMasters/theme/theme1.xml" Id="R225792b9e8aa49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83639d2b1748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26fc8ba0d42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4def4570145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25ac4da8e47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a5fc8fb4f42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20751d2d54d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659fe2c4843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RIKSREVISJONEN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postmottak@riksrevisjonen.no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www.riksrevisjonen.no/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974 760 843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