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63b40c06bbd463a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d628c491fc294ad1"/>
  </p:sldMasterIdLst>
  <p:sldIdLst>
    <p:sldId xmlns:r="http://schemas.openxmlformats.org/officeDocument/2006/relationships" id="256" r:id="R3f7e4a4e3eef40f0"/>
    <p:sldId xmlns:r="http://schemas.openxmlformats.org/officeDocument/2006/relationships" id="257" r:id="Rebeb512598274b0f"/>
    <p:sldId xmlns:r="http://schemas.openxmlformats.org/officeDocument/2006/relationships" id="258" r:id="R29e290fbd64b4c98"/>
    <p:sldId xmlns:r="http://schemas.openxmlformats.org/officeDocument/2006/relationships" id="259" r:id="R85964483a51e47ca"/>
    <p:sldId xmlns:r="http://schemas.openxmlformats.org/officeDocument/2006/relationships" id="260" r:id="R521f28b8cf3143f9"/>
    <p:sldId xmlns:r="http://schemas.openxmlformats.org/officeDocument/2006/relationships" id="261" r:id="Rb6631defc61e4d71"/>
    <p:sldId xmlns:r="http://schemas.openxmlformats.org/officeDocument/2006/relationships" id="262" r:id="R7dde9eea85b5406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d628c491fc294ad1" /><Relationship Type="http://schemas.openxmlformats.org/officeDocument/2006/relationships/slide" Target="/ppt/slides/slide1.xml" Id="R3f7e4a4e3eef40f0" /><Relationship Type="http://schemas.openxmlformats.org/officeDocument/2006/relationships/slide" Target="/ppt/slides/slide2.xml" Id="Rebeb512598274b0f" /><Relationship Type="http://schemas.openxmlformats.org/officeDocument/2006/relationships/slide" Target="/ppt/slides/slide3.xml" Id="R29e290fbd64b4c98" /><Relationship Type="http://schemas.openxmlformats.org/officeDocument/2006/relationships/slide" Target="/ppt/slides/slide4.xml" Id="R85964483a51e47ca" /><Relationship Type="http://schemas.openxmlformats.org/officeDocument/2006/relationships/slide" Target="/ppt/slides/slide5.xml" Id="R521f28b8cf3143f9" /><Relationship Type="http://schemas.openxmlformats.org/officeDocument/2006/relationships/slide" Target="/ppt/slides/slide6.xml" Id="Rb6631defc61e4d71" /><Relationship Type="http://schemas.openxmlformats.org/officeDocument/2006/relationships/slide" Target="/ppt/slides/slide7.xml" Id="R7dde9eea85b5406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ef90b5046334ed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0e0114435c74aa8" /><Relationship Type="http://schemas.openxmlformats.org/officeDocument/2006/relationships/theme" Target="/ppt/slideMasters/theme/theme1.xml" Id="Ra4362f5352074fd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e0e0114435c74aa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bfe035790154454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9ffd8f944354eb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db84ef897142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1d95c53c78f44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0ee3c39e40d4cd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3180596534c4a4e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9d73b4677ae48cd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AKTIV VVS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AKTIV VVS AS ble etablert [år] og holder til i Skibotn.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6 769 124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20 376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121 514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3 505 919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6 457 040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KJELL ARNE THILESEN SEPPOLA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ODD-EINAR THILESEN SEPPOLA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Gammelveien 3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9143 Skibotn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77 71 53 90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974 532 913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AKTIV VVS AS</a:t>
            </a:r>
          </a:p>
        </p:txBody>
      </p:sp>
    </p:spTree>
  </p:cSld>
  <p:clrMapOvr>
    <a:masterClrMapping xmlns:a="http://schemas.openxmlformats.org/drawingml/2006/main"/>
  </p:clrMapOvr>
</p:sld>
</file>