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a8a2b425c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39f473f644517"/>
  </p:sldMasterIdLst>
  <p:sldIdLst>
    <p:sldId xmlns:r="http://schemas.openxmlformats.org/officeDocument/2006/relationships" id="256" r:id="R5d01fc4239b74416"/>
    <p:sldId xmlns:r="http://schemas.openxmlformats.org/officeDocument/2006/relationships" id="257" r:id="R67e2ccf6268f4116"/>
    <p:sldId xmlns:r="http://schemas.openxmlformats.org/officeDocument/2006/relationships" id="258" r:id="R233350c97d4f4002"/>
    <p:sldId xmlns:r="http://schemas.openxmlformats.org/officeDocument/2006/relationships" id="259" r:id="Ra1f1f1096a9e4535"/>
    <p:sldId xmlns:r="http://schemas.openxmlformats.org/officeDocument/2006/relationships" id="260" r:id="R14759af500f445f3"/>
    <p:sldId xmlns:r="http://schemas.openxmlformats.org/officeDocument/2006/relationships" id="261" r:id="R358f16d48d864668"/>
    <p:sldId xmlns:r="http://schemas.openxmlformats.org/officeDocument/2006/relationships" id="262" r:id="Rc0343ed7892d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39f473f644517" /><Relationship Type="http://schemas.openxmlformats.org/officeDocument/2006/relationships/slide" Target="/ppt/slides/slide1.xml" Id="R5d01fc4239b74416" /><Relationship Type="http://schemas.openxmlformats.org/officeDocument/2006/relationships/slide" Target="/ppt/slides/slide2.xml" Id="R67e2ccf6268f4116" /><Relationship Type="http://schemas.openxmlformats.org/officeDocument/2006/relationships/slide" Target="/ppt/slides/slide3.xml" Id="R233350c97d4f4002" /><Relationship Type="http://schemas.openxmlformats.org/officeDocument/2006/relationships/slide" Target="/ppt/slides/slide4.xml" Id="Ra1f1f1096a9e4535" /><Relationship Type="http://schemas.openxmlformats.org/officeDocument/2006/relationships/slide" Target="/ppt/slides/slide5.xml" Id="R14759af500f445f3" /><Relationship Type="http://schemas.openxmlformats.org/officeDocument/2006/relationships/slide" Target="/ppt/slides/slide6.xml" Id="R358f16d48d864668" /><Relationship Type="http://schemas.openxmlformats.org/officeDocument/2006/relationships/slide" Target="/ppt/slides/slide7.xml" Id="Rc0343ed7892d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4cf4b0ef8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530439fa4eff" /><Relationship Type="http://schemas.openxmlformats.org/officeDocument/2006/relationships/theme" Target="/ppt/slideMasters/theme/theme1.xml" Id="R930cc73cc7b6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b530439fa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21b6df306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a0053666f42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4fe4062a0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26b97dc1d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05fae5e6f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54aa7b236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96bd375ce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45 588 037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14 958 806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23 398 940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HOLDING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ALBERT NILSEN FAGERLID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firmapost@dale-ror.no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