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e90f5ca48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42fa68ed14e7a"/>
  </p:sldMasterIdLst>
  <p:sldIdLst>
    <p:sldId xmlns:r="http://schemas.openxmlformats.org/officeDocument/2006/relationships" id="256" r:id="Rb91272f285894b03"/>
    <p:sldId xmlns:r="http://schemas.openxmlformats.org/officeDocument/2006/relationships" id="257" r:id="R8b75173587eb4b61"/>
    <p:sldId xmlns:r="http://schemas.openxmlformats.org/officeDocument/2006/relationships" id="258" r:id="R5c757dfb32754731"/>
    <p:sldId xmlns:r="http://schemas.openxmlformats.org/officeDocument/2006/relationships" id="259" r:id="R2c0c35c8dfbf4bbf"/>
    <p:sldId xmlns:r="http://schemas.openxmlformats.org/officeDocument/2006/relationships" id="260" r:id="Rcd575fccd0d4489c"/>
    <p:sldId xmlns:r="http://schemas.openxmlformats.org/officeDocument/2006/relationships" id="261" r:id="R917030eabb11489b"/>
    <p:sldId xmlns:r="http://schemas.openxmlformats.org/officeDocument/2006/relationships" id="262" r:id="R07643bc1a26e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42fa68ed14e7a" /><Relationship Type="http://schemas.openxmlformats.org/officeDocument/2006/relationships/slide" Target="/ppt/slides/slide1.xml" Id="Rb91272f285894b03" /><Relationship Type="http://schemas.openxmlformats.org/officeDocument/2006/relationships/slide" Target="/ppt/slides/slide2.xml" Id="R8b75173587eb4b61" /><Relationship Type="http://schemas.openxmlformats.org/officeDocument/2006/relationships/slide" Target="/ppt/slides/slide3.xml" Id="R5c757dfb32754731" /><Relationship Type="http://schemas.openxmlformats.org/officeDocument/2006/relationships/slide" Target="/ppt/slides/slide4.xml" Id="R2c0c35c8dfbf4bbf" /><Relationship Type="http://schemas.openxmlformats.org/officeDocument/2006/relationships/slide" Target="/ppt/slides/slide5.xml" Id="Rcd575fccd0d4489c" /><Relationship Type="http://schemas.openxmlformats.org/officeDocument/2006/relationships/slide" Target="/ppt/slides/slide6.xml" Id="R917030eabb11489b" /><Relationship Type="http://schemas.openxmlformats.org/officeDocument/2006/relationships/slide" Target="/ppt/slides/slide7.xml" Id="R07643bc1a26e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8c9366fe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11da98604e8b" /><Relationship Type="http://schemas.openxmlformats.org/officeDocument/2006/relationships/theme" Target="/ppt/slideMasters/theme/theme1.xml" Id="R16a0a416c781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811da9860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e80f936d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f71ce179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1896624b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3bf161af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7dc2cf55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d09b62ffc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160544ed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