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8ae1a281bdf43b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3f48d2101994d04"/>
  </p:sldMasterIdLst>
  <p:sldIdLst>
    <p:sldId xmlns:r="http://schemas.openxmlformats.org/officeDocument/2006/relationships" id="256" r:id="R2a82e505aa524035"/>
    <p:sldId xmlns:r="http://schemas.openxmlformats.org/officeDocument/2006/relationships" id="257" r:id="R50b37efc47104ed5"/>
    <p:sldId xmlns:r="http://schemas.openxmlformats.org/officeDocument/2006/relationships" id="258" r:id="Re065f191d0024de4"/>
    <p:sldId xmlns:r="http://schemas.openxmlformats.org/officeDocument/2006/relationships" id="259" r:id="Rb86ff330f4054df6"/>
    <p:sldId xmlns:r="http://schemas.openxmlformats.org/officeDocument/2006/relationships" id="260" r:id="R63063be12ddd464c"/>
    <p:sldId xmlns:r="http://schemas.openxmlformats.org/officeDocument/2006/relationships" id="261" r:id="R2321165d190143c2"/>
    <p:sldId xmlns:r="http://schemas.openxmlformats.org/officeDocument/2006/relationships" id="262" r:id="R56fff36ed45f40a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3f48d2101994d04" /><Relationship Type="http://schemas.openxmlformats.org/officeDocument/2006/relationships/slide" Target="/ppt/slides/slide1.xml" Id="R2a82e505aa524035" /><Relationship Type="http://schemas.openxmlformats.org/officeDocument/2006/relationships/slide" Target="/ppt/slides/slide2.xml" Id="R50b37efc47104ed5" /><Relationship Type="http://schemas.openxmlformats.org/officeDocument/2006/relationships/slide" Target="/ppt/slides/slide3.xml" Id="Re065f191d0024de4" /><Relationship Type="http://schemas.openxmlformats.org/officeDocument/2006/relationships/slide" Target="/ppt/slides/slide4.xml" Id="Rb86ff330f4054df6" /><Relationship Type="http://schemas.openxmlformats.org/officeDocument/2006/relationships/slide" Target="/ppt/slides/slide5.xml" Id="R63063be12ddd464c" /><Relationship Type="http://schemas.openxmlformats.org/officeDocument/2006/relationships/slide" Target="/ppt/slides/slide6.xml" Id="R2321165d190143c2" /><Relationship Type="http://schemas.openxmlformats.org/officeDocument/2006/relationships/slide" Target="/ppt/slides/slide7.xml" Id="R56fff36ed45f40a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250f9bc874845b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d6775cefff4fa8" /><Relationship Type="http://schemas.openxmlformats.org/officeDocument/2006/relationships/theme" Target="/ppt/slideMasters/theme/theme1.xml" Id="Rc3948055e01c49c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ad6775cefff4fa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34150aecbd436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5d5d7527b444f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83e4c598fd4cd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d55aa1fc56425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0eed969d4b478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5d51a83e0549b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3aa621b57a47e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PAROS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PAROS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PAROS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PAROS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PAROS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PAROS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169 742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−45 079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−46 793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503 147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11 207 466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PAROS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GEIR LIPPESTAD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PAROS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Florabakken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1162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34 61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lippestad@kindemco.no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974 521 091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PAROS AS</a:t>
            </a:r>
          </a:p>
        </p:txBody>
      </p:sp>
    </p:spTree>
  </p:cSld>
  <p:clrMapOvr>
    <a:masterClrMapping xmlns:a="http://schemas.openxmlformats.org/drawingml/2006/main"/>
  </p:clrMapOvr>
</p:sld>
</file>