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729ce121d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d216cd7394f2f"/>
  </p:sldMasterIdLst>
  <p:sldIdLst>
    <p:sldId xmlns:r="http://schemas.openxmlformats.org/officeDocument/2006/relationships" id="256" r:id="Rba29d623d7e143d8"/>
    <p:sldId xmlns:r="http://schemas.openxmlformats.org/officeDocument/2006/relationships" id="257" r:id="R5953540391594e73"/>
    <p:sldId xmlns:r="http://schemas.openxmlformats.org/officeDocument/2006/relationships" id="258" r:id="R7cdea935e9ed45fa"/>
    <p:sldId xmlns:r="http://schemas.openxmlformats.org/officeDocument/2006/relationships" id="259" r:id="R5d5240b7a6ab4a78"/>
    <p:sldId xmlns:r="http://schemas.openxmlformats.org/officeDocument/2006/relationships" id="260" r:id="R9b2228fb517340f9"/>
    <p:sldId xmlns:r="http://schemas.openxmlformats.org/officeDocument/2006/relationships" id="261" r:id="R1b8a2451ad3044f9"/>
    <p:sldId xmlns:r="http://schemas.openxmlformats.org/officeDocument/2006/relationships" id="262" r:id="Re1c622fa82a6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d216cd7394f2f" /><Relationship Type="http://schemas.openxmlformats.org/officeDocument/2006/relationships/slide" Target="/ppt/slides/slide1.xml" Id="Rba29d623d7e143d8" /><Relationship Type="http://schemas.openxmlformats.org/officeDocument/2006/relationships/slide" Target="/ppt/slides/slide2.xml" Id="R5953540391594e73" /><Relationship Type="http://schemas.openxmlformats.org/officeDocument/2006/relationships/slide" Target="/ppt/slides/slide3.xml" Id="R7cdea935e9ed45fa" /><Relationship Type="http://schemas.openxmlformats.org/officeDocument/2006/relationships/slide" Target="/ppt/slides/slide4.xml" Id="R5d5240b7a6ab4a78" /><Relationship Type="http://schemas.openxmlformats.org/officeDocument/2006/relationships/slide" Target="/ppt/slides/slide5.xml" Id="R9b2228fb517340f9" /><Relationship Type="http://schemas.openxmlformats.org/officeDocument/2006/relationships/slide" Target="/ppt/slides/slide6.xml" Id="R1b8a2451ad3044f9" /><Relationship Type="http://schemas.openxmlformats.org/officeDocument/2006/relationships/slide" Target="/ppt/slides/slide7.xml" Id="Re1c622fa82a6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932009b31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9c95a5d04d88" /><Relationship Type="http://schemas.openxmlformats.org/officeDocument/2006/relationships/theme" Target="/ppt/slideMasters/theme/theme1.xml" Id="Rfddebd7c1f4b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a9c95a5d0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dc5d4363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20cddd33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735819c1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28b76162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959519d26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e6877f25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e1ca2b6a3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