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2b2d66ad9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ba9c254754328"/>
  </p:sldMasterIdLst>
  <p:sldIdLst>
    <p:sldId xmlns:r="http://schemas.openxmlformats.org/officeDocument/2006/relationships" id="256" r:id="R26ffc0556d1a4d6c"/>
    <p:sldId xmlns:r="http://schemas.openxmlformats.org/officeDocument/2006/relationships" id="257" r:id="Rd8cddf61034c444a"/>
    <p:sldId xmlns:r="http://schemas.openxmlformats.org/officeDocument/2006/relationships" id="258" r:id="R8b75f08e0f954fd3"/>
    <p:sldId xmlns:r="http://schemas.openxmlformats.org/officeDocument/2006/relationships" id="259" r:id="Ra137400419a54229"/>
    <p:sldId xmlns:r="http://schemas.openxmlformats.org/officeDocument/2006/relationships" id="260" r:id="Rabc1beb918644bf5"/>
    <p:sldId xmlns:r="http://schemas.openxmlformats.org/officeDocument/2006/relationships" id="261" r:id="R099062397144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ba9c254754328" /><Relationship Type="http://schemas.openxmlformats.org/officeDocument/2006/relationships/slide" Target="/ppt/slides/slide1.xml" Id="R26ffc0556d1a4d6c" /><Relationship Type="http://schemas.openxmlformats.org/officeDocument/2006/relationships/slide" Target="/ppt/slides/slide2.xml" Id="Rd8cddf61034c444a" /><Relationship Type="http://schemas.openxmlformats.org/officeDocument/2006/relationships/slide" Target="/ppt/slides/slide3.xml" Id="R8b75f08e0f954fd3" /><Relationship Type="http://schemas.openxmlformats.org/officeDocument/2006/relationships/slide" Target="/ppt/slides/slide4.xml" Id="Ra137400419a54229" /><Relationship Type="http://schemas.openxmlformats.org/officeDocument/2006/relationships/slide" Target="/ppt/slides/slide5.xml" Id="Rabc1beb918644bf5" /><Relationship Type="http://schemas.openxmlformats.org/officeDocument/2006/relationships/slide" Target="/ppt/slides/slide6.xml" Id="R099062397144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81fad6bf2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d7c0fd7842b9" /><Relationship Type="http://schemas.openxmlformats.org/officeDocument/2006/relationships/theme" Target="/ppt/slideMasters/theme/theme1.xml" Id="R7184c506010b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cd7c0fd78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688ae921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42b72539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755ac9f5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555f08bc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1ede0271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bbe73ebc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