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fb598834c24c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b468c3f20d4b18"/>
  </p:sldMasterIdLst>
  <p:sldIdLst>
    <p:sldId xmlns:r="http://schemas.openxmlformats.org/officeDocument/2006/relationships" id="256" r:id="Rfbd2c16393df4a63"/>
    <p:sldId xmlns:r="http://schemas.openxmlformats.org/officeDocument/2006/relationships" id="257" r:id="Raa0e263789b24b55"/>
    <p:sldId xmlns:r="http://schemas.openxmlformats.org/officeDocument/2006/relationships" id="258" r:id="Rd573dfb0f56f4008"/>
    <p:sldId xmlns:r="http://schemas.openxmlformats.org/officeDocument/2006/relationships" id="259" r:id="R6019517f92cf4d8a"/>
    <p:sldId xmlns:r="http://schemas.openxmlformats.org/officeDocument/2006/relationships" id="260" r:id="Rf2e9bf811a4840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b468c3f20d4b18" /><Relationship Type="http://schemas.openxmlformats.org/officeDocument/2006/relationships/slide" Target="/ppt/slides/slide1.xml" Id="Rfbd2c16393df4a63" /><Relationship Type="http://schemas.openxmlformats.org/officeDocument/2006/relationships/slide" Target="/ppt/slides/slide2.xml" Id="Raa0e263789b24b55" /><Relationship Type="http://schemas.openxmlformats.org/officeDocument/2006/relationships/slide" Target="/ppt/slides/slide3.xml" Id="Rd573dfb0f56f4008" /><Relationship Type="http://schemas.openxmlformats.org/officeDocument/2006/relationships/slide" Target="/ppt/slides/slide4.xml" Id="R6019517f92cf4d8a" /><Relationship Type="http://schemas.openxmlformats.org/officeDocument/2006/relationships/slide" Target="/ppt/slides/slide5.xml" Id="Rf2e9bf811a4840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5120dcebb34b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86850a22643df" /><Relationship Type="http://schemas.openxmlformats.org/officeDocument/2006/relationships/theme" Target="/ppt/slideMasters/theme/theme1.xml" Id="R42a9bce28ec043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386850a22643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39432359f42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b32cdd02944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0274e4a6a42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6ae4fd2cd47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41516841942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TØMTU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TØMTU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TØMTU ANS ble etablert [år] og holder til i Os I Østerdalen.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TØMTU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TØMTU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TØMTU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974 490 765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TØMTU ANS</a:t>
            </a:r>
          </a:p>
        </p:txBody>
      </p:sp>
    </p:spTree>
  </p:cSld>
  <p:clrMapOvr>
    <a:masterClrMapping xmlns:a="http://schemas.openxmlformats.org/drawingml/2006/main"/>
  </p:clrMapOvr>
</p:sld>
</file>