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0a8d22163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fbdd62f5e4733"/>
  </p:sldMasterIdLst>
  <p:sldIdLst>
    <p:sldId xmlns:r="http://schemas.openxmlformats.org/officeDocument/2006/relationships" id="256" r:id="R7841d421723a4780"/>
    <p:sldId xmlns:r="http://schemas.openxmlformats.org/officeDocument/2006/relationships" id="257" r:id="Rc7485967c5a34698"/>
    <p:sldId xmlns:r="http://schemas.openxmlformats.org/officeDocument/2006/relationships" id="258" r:id="R2c348fc9a5f94f32"/>
    <p:sldId xmlns:r="http://schemas.openxmlformats.org/officeDocument/2006/relationships" id="259" r:id="R3ff08272665a4787"/>
    <p:sldId xmlns:r="http://schemas.openxmlformats.org/officeDocument/2006/relationships" id="260" r:id="R7098f60306e642ae"/>
    <p:sldId xmlns:r="http://schemas.openxmlformats.org/officeDocument/2006/relationships" id="261" r:id="Ra4b4474950f2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fbdd62f5e4733" /><Relationship Type="http://schemas.openxmlformats.org/officeDocument/2006/relationships/slide" Target="/ppt/slides/slide1.xml" Id="R7841d421723a4780" /><Relationship Type="http://schemas.openxmlformats.org/officeDocument/2006/relationships/slide" Target="/ppt/slides/slide2.xml" Id="Rc7485967c5a34698" /><Relationship Type="http://schemas.openxmlformats.org/officeDocument/2006/relationships/slide" Target="/ppt/slides/slide3.xml" Id="R2c348fc9a5f94f32" /><Relationship Type="http://schemas.openxmlformats.org/officeDocument/2006/relationships/slide" Target="/ppt/slides/slide4.xml" Id="R3ff08272665a4787" /><Relationship Type="http://schemas.openxmlformats.org/officeDocument/2006/relationships/slide" Target="/ppt/slides/slide5.xml" Id="R7098f60306e642ae" /><Relationship Type="http://schemas.openxmlformats.org/officeDocument/2006/relationships/slide" Target="/ppt/slides/slide6.xml" Id="Ra4b4474950f2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559d203be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953e2f3047dd" /><Relationship Type="http://schemas.openxmlformats.org/officeDocument/2006/relationships/theme" Target="/ppt/slideMasters/theme/theme1.xml" Id="Rd8bfce766260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4953e2f30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5f2bf3cc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422d2e82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3470cb57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8cc0b1d5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0f902594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e4fb66c5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