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7dc12bb9bc45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860c5f0f0341ee"/>
  </p:sldMasterIdLst>
  <p:sldIdLst>
    <p:sldId xmlns:r="http://schemas.openxmlformats.org/officeDocument/2006/relationships" id="256" r:id="Rae0097516b114afe"/>
    <p:sldId xmlns:r="http://schemas.openxmlformats.org/officeDocument/2006/relationships" id="257" r:id="R3c8e50ff47b0401e"/>
    <p:sldId xmlns:r="http://schemas.openxmlformats.org/officeDocument/2006/relationships" id="258" r:id="R46228f68af374234"/>
    <p:sldId xmlns:r="http://schemas.openxmlformats.org/officeDocument/2006/relationships" id="259" r:id="R19a9dbc61b954421"/>
    <p:sldId xmlns:r="http://schemas.openxmlformats.org/officeDocument/2006/relationships" id="260" r:id="R420082acca1e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60c5f0f0341ee" /><Relationship Type="http://schemas.openxmlformats.org/officeDocument/2006/relationships/slide" Target="/ppt/slides/slide1.xml" Id="Rae0097516b114afe" /><Relationship Type="http://schemas.openxmlformats.org/officeDocument/2006/relationships/slide" Target="/ppt/slides/slide2.xml" Id="R3c8e50ff47b0401e" /><Relationship Type="http://schemas.openxmlformats.org/officeDocument/2006/relationships/slide" Target="/ppt/slides/slide3.xml" Id="R46228f68af374234" /><Relationship Type="http://schemas.openxmlformats.org/officeDocument/2006/relationships/slide" Target="/ppt/slides/slide4.xml" Id="R19a9dbc61b954421" /><Relationship Type="http://schemas.openxmlformats.org/officeDocument/2006/relationships/slide" Target="/ppt/slides/slide5.xml" Id="R420082acca1e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55280546949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11ddb453f449c" /><Relationship Type="http://schemas.openxmlformats.org/officeDocument/2006/relationships/theme" Target="/ppt/slideMasters/theme/theme1.xml" Id="R527129b4f75641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011ddb453f44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dca707c8741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e20b9d31b4e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f37866ec14e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eaa5f8c4840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fa5372b774b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 WEST 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 WEST INC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