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6bf33b42a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d2a9684014576"/>
  </p:sldMasterIdLst>
  <p:sldIdLst>
    <p:sldId xmlns:r="http://schemas.openxmlformats.org/officeDocument/2006/relationships" id="256" r:id="R2658d480b2a44f92"/>
    <p:sldId xmlns:r="http://schemas.openxmlformats.org/officeDocument/2006/relationships" id="257" r:id="R34ebc1f39cf14046"/>
    <p:sldId xmlns:r="http://schemas.openxmlformats.org/officeDocument/2006/relationships" id="258" r:id="R08a5c0ecc3f648c8"/>
    <p:sldId xmlns:r="http://schemas.openxmlformats.org/officeDocument/2006/relationships" id="259" r:id="R773d7f4d90c840a2"/>
    <p:sldId xmlns:r="http://schemas.openxmlformats.org/officeDocument/2006/relationships" id="260" r:id="R79691f29001545e8"/>
    <p:sldId xmlns:r="http://schemas.openxmlformats.org/officeDocument/2006/relationships" id="261" r:id="Rcaa21e800a8a4aaf"/>
    <p:sldId xmlns:r="http://schemas.openxmlformats.org/officeDocument/2006/relationships" id="262" r:id="R32b209d3f59e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d2a9684014576" /><Relationship Type="http://schemas.openxmlformats.org/officeDocument/2006/relationships/slide" Target="/ppt/slides/slide1.xml" Id="R2658d480b2a44f92" /><Relationship Type="http://schemas.openxmlformats.org/officeDocument/2006/relationships/slide" Target="/ppt/slides/slide2.xml" Id="R34ebc1f39cf14046" /><Relationship Type="http://schemas.openxmlformats.org/officeDocument/2006/relationships/slide" Target="/ppt/slides/slide3.xml" Id="R08a5c0ecc3f648c8" /><Relationship Type="http://schemas.openxmlformats.org/officeDocument/2006/relationships/slide" Target="/ppt/slides/slide4.xml" Id="R773d7f4d90c840a2" /><Relationship Type="http://schemas.openxmlformats.org/officeDocument/2006/relationships/slide" Target="/ppt/slides/slide5.xml" Id="R79691f29001545e8" /><Relationship Type="http://schemas.openxmlformats.org/officeDocument/2006/relationships/slide" Target="/ppt/slides/slide6.xml" Id="Rcaa21e800a8a4aaf" /><Relationship Type="http://schemas.openxmlformats.org/officeDocument/2006/relationships/slide" Target="/ppt/slides/slide7.xml" Id="R32b209d3f59e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a4fe50ed0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0e3d99ca24899" /><Relationship Type="http://schemas.openxmlformats.org/officeDocument/2006/relationships/theme" Target="/ppt/slideMasters/theme/theme1.xml" Id="R71c5d199f5d7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0e3d99ca2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7ca905005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7a692f09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f0857de7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bab38d3db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fa172443c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6d077335a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8fab263b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