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79b57d081f45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8d020aca91481f"/>
  </p:sldMasterIdLst>
  <p:sldIdLst>
    <p:sldId xmlns:r="http://schemas.openxmlformats.org/officeDocument/2006/relationships" id="256" r:id="Rde8c3e2e227d430c"/>
    <p:sldId xmlns:r="http://schemas.openxmlformats.org/officeDocument/2006/relationships" id="257" r:id="R38b833dafeec421c"/>
    <p:sldId xmlns:r="http://schemas.openxmlformats.org/officeDocument/2006/relationships" id="258" r:id="R9388bb7f9485444e"/>
    <p:sldId xmlns:r="http://schemas.openxmlformats.org/officeDocument/2006/relationships" id="259" r:id="Rc209717486f940f4"/>
    <p:sldId xmlns:r="http://schemas.openxmlformats.org/officeDocument/2006/relationships" id="260" r:id="Rbc7bb881663040b9"/>
    <p:sldId xmlns:r="http://schemas.openxmlformats.org/officeDocument/2006/relationships" id="261" r:id="R19857217ff85490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8d020aca91481f" /><Relationship Type="http://schemas.openxmlformats.org/officeDocument/2006/relationships/slide" Target="/ppt/slides/slide1.xml" Id="Rde8c3e2e227d430c" /><Relationship Type="http://schemas.openxmlformats.org/officeDocument/2006/relationships/slide" Target="/ppt/slides/slide2.xml" Id="R38b833dafeec421c" /><Relationship Type="http://schemas.openxmlformats.org/officeDocument/2006/relationships/slide" Target="/ppt/slides/slide3.xml" Id="R9388bb7f9485444e" /><Relationship Type="http://schemas.openxmlformats.org/officeDocument/2006/relationships/slide" Target="/ppt/slides/slide4.xml" Id="Rc209717486f940f4" /><Relationship Type="http://schemas.openxmlformats.org/officeDocument/2006/relationships/slide" Target="/ppt/slides/slide5.xml" Id="Rbc7bb881663040b9" /><Relationship Type="http://schemas.openxmlformats.org/officeDocument/2006/relationships/slide" Target="/ppt/slides/slide6.xml" Id="R19857217ff85490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4b9c6f8bf941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4b2363d386485b" /><Relationship Type="http://schemas.openxmlformats.org/officeDocument/2006/relationships/theme" Target="/ppt/slideMasters/theme/theme1.xml" Id="R8248971e1d4444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4b2363d38648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2c48cfc31746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eaf7cd79a84c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ea3d7f9ba64a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5c118450a247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df16ca868e48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7a7ff6550c48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REVISJONSSELSKAPET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REVISJONSSELSKAPET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REVISJONSSELSKAPET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REVISJONSSELSKAPET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REVISJONSSELSKAPET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REVISJONSSELSKAPET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Nensetvegen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3736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58 84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firmapost@revisjonsselskapet.no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974 481 596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REVISJONSSELSKAPET AS</a:t>
            </a:r>
          </a:p>
        </p:txBody>
      </p:sp>
    </p:spTree>
  </p:cSld>
  <p:clrMapOvr>
    <a:masterClrMapping xmlns:a="http://schemas.openxmlformats.org/drawingml/2006/main"/>
  </p:clrMapOvr>
</p:sld>
</file>