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3d5532645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9315513e641fe"/>
  </p:sldMasterIdLst>
  <p:sldIdLst>
    <p:sldId xmlns:r="http://schemas.openxmlformats.org/officeDocument/2006/relationships" id="256" r:id="Rf874a9b6124b4684"/>
    <p:sldId xmlns:r="http://schemas.openxmlformats.org/officeDocument/2006/relationships" id="257" r:id="Rf4ae76e17efe48fb"/>
    <p:sldId xmlns:r="http://schemas.openxmlformats.org/officeDocument/2006/relationships" id="258" r:id="Re6b50d14ebd24a63"/>
    <p:sldId xmlns:r="http://schemas.openxmlformats.org/officeDocument/2006/relationships" id="259" r:id="R2b1d981073f14492"/>
    <p:sldId xmlns:r="http://schemas.openxmlformats.org/officeDocument/2006/relationships" id="260" r:id="Rccc4ca94c44c4d72"/>
    <p:sldId xmlns:r="http://schemas.openxmlformats.org/officeDocument/2006/relationships" id="261" r:id="R77545a1bb06d4083"/>
    <p:sldId xmlns:r="http://schemas.openxmlformats.org/officeDocument/2006/relationships" id="262" r:id="Rdd0f0141a3af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9315513e641fe" /><Relationship Type="http://schemas.openxmlformats.org/officeDocument/2006/relationships/slide" Target="/ppt/slides/slide1.xml" Id="Rf874a9b6124b4684" /><Relationship Type="http://schemas.openxmlformats.org/officeDocument/2006/relationships/slide" Target="/ppt/slides/slide2.xml" Id="Rf4ae76e17efe48fb" /><Relationship Type="http://schemas.openxmlformats.org/officeDocument/2006/relationships/slide" Target="/ppt/slides/slide3.xml" Id="Re6b50d14ebd24a63" /><Relationship Type="http://schemas.openxmlformats.org/officeDocument/2006/relationships/slide" Target="/ppt/slides/slide4.xml" Id="R2b1d981073f14492" /><Relationship Type="http://schemas.openxmlformats.org/officeDocument/2006/relationships/slide" Target="/ppt/slides/slide5.xml" Id="Rccc4ca94c44c4d72" /><Relationship Type="http://schemas.openxmlformats.org/officeDocument/2006/relationships/slide" Target="/ppt/slides/slide6.xml" Id="R77545a1bb06d4083" /><Relationship Type="http://schemas.openxmlformats.org/officeDocument/2006/relationships/slide" Target="/ppt/slides/slide7.xml" Id="Rdd0f0141a3af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5969d1602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ccf71d62418a" /><Relationship Type="http://schemas.openxmlformats.org/officeDocument/2006/relationships/theme" Target="/ppt/slideMasters/theme/theme1.xml" Id="R481259ec7f57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2ccf71d62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d83042ca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1fa59653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d8130848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d36a319e2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c49aca834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23f47c1f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6af14286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