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07621f2e8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e11f50cf64ee9"/>
  </p:sldMasterIdLst>
  <p:sldIdLst>
    <p:sldId xmlns:r="http://schemas.openxmlformats.org/officeDocument/2006/relationships" id="256" r:id="Rfaca124f83004e69"/>
    <p:sldId xmlns:r="http://schemas.openxmlformats.org/officeDocument/2006/relationships" id="257" r:id="Rbe989b9f45444daf"/>
    <p:sldId xmlns:r="http://schemas.openxmlformats.org/officeDocument/2006/relationships" id="258" r:id="R8863b0ea7e054bdf"/>
    <p:sldId xmlns:r="http://schemas.openxmlformats.org/officeDocument/2006/relationships" id="259" r:id="Rbe7e17c82ae04dc3"/>
    <p:sldId xmlns:r="http://schemas.openxmlformats.org/officeDocument/2006/relationships" id="260" r:id="Rc058ec465468457a"/>
    <p:sldId xmlns:r="http://schemas.openxmlformats.org/officeDocument/2006/relationships" id="261" r:id="Re60e41417ec1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e11f50cf64ee9" /><Relationship Type="http://schemas.openxmlformats.org/officeDocument/2006/relationships/slide" Target="/ppt/slides/slide1.xml" Id="Rfaca124f83004e69" /><Relationship Type="http://schemas.openxmlformats.org/officeDocument/2006/relationships/slide" Target="/ppt/slides/slide2.xml" Id="Rbe989b9f45444daf" /><Relationship Type="http://schemas.openxmlformats.org/officeDocument/2006/relationships/slide" Target="/ppt/slides/slide3.xml" Id="R8863b0ea7e054bdf" /><Relationship Type="http://schemas.openxmlformats.org/officeDocument/2006/relationships/slide" Target="/ppt/slides/slide4.xml" Id="Rbe7e17c82ae04dc3" /><Relationship Type="http://schemas.openxmlformats.org/officeDocument/2006/relationships/slide" Target="/ppt/slides/slide5.xml" Id="Rc058ec465468457a" /><Relationship Type="http://schemas.openxmlformats.org/officeDocument/2006/relationships/slide" Target="/ppt/slides/slide6.xml" Id="Re60e41417ec1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10ba0c822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fc8d86044624" /><Relationship Type="http://schemas.openxmlformats.org/officeDocument/2006/relationships/theme" Target="/ppt/slideMasters/theme/theme1.xml" Id="R632077b0d804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9fc8d8604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c3511ec1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9a62f69d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392f1ade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09cf2d8a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455abf72c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31c40284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