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62aac03c1241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a95af7ac014838"/>
  </p:sldMasterIdLst>
  <p:sldIdLst>
    <p:sldId xmlns:r="http://schemas.openxmlformats.org/officeDocument/2006/relationships" id="256" r:id="Rb38a3e7a6a5d4c0e"/>
    <p:sldId xmlns:r="http://schemas.openxmlformats.org/officeDocument/2006/relationships" id="257" r:id="R42e93c7d087b4924"/>
    <p:sldId xmlns:r="http://schemas.openxmlformats.org/officeDocument/2006/relationships" id="258" r:id="R7f3f686342034318"/>
    <p:sldId xmlns:r="http://schemas.openxmlformats.org/officeDocument/2006/relationships" id="259" r:id="Re6e88ea576bd45a7"/>
    <p:sldId xmlns:r="http://schemas.openxmlformats.org/officeDocument/2006/relationships" id="260" r:id="Rfb7fd21161cf4f5d"/>
    <p:sldId xmlns:r="http://schemas.openxmlformats.org/officeDocument/2006/relationships" id="261" r:id="R4605c86bafff482f"/>
    <p:sldId xmlns:r="http://schemas.openxmlformats.org/officeDocument/2006/relationships" id="262" r:id="R85921a63bb9c43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a95af7ac014838" /><Relationship Type="http://schemas.openxmlformats.org/officeDocument/2006/relationships/slide" Target="/ppt/slides/slide1.xml" Id="Rb38a3e7a6a5d4c0e" /><Relationship Type="http://schemas.openxmlformats.org/officeDocument/2006/relationships/slide" Target="/ppt/slides/slide2.xml" Id="R42e93c7d087b4924" /><Relationship Type="http://schemas.openxmlformats.org/officeDocument/2006/relationships/slide" Target="/ppt/slides/slide3.xml" Id="R7f3f686342034318" /><Relationship Type="http://schemas.openxmlformats.org/officeDocument/2006/relationships/slide" Target="/ppt/slides/slide4.xml" Id="Re6e88ea576bd45a7" /><Relationship Type="http://schemas.openxmlformats.org/officeDocument/2006/relationships/slide" Target="/ppt/slides/slide5.xml" Id="Rfb7fd21161cf4f5d" /><Relationship Type="http://schemas.openxmlformats.org/officeDocument/2006/relationships/slide" Target="/ppt/slides/slide6.xml" Id="R4605c86bafff482f" /><Relationship Type="http://schemas.openxmlformats.org/officeDocument/2006/relationships/slide" Target="/ppt/slides/slide7.xml" Id="R85921a63bb9c43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959027f5274c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1ef2499394fb4" /><Relationship Type="http://schemas.openxmlformats.org/officeDocument/2006/relationships/theme" Target="/ppt/slideMasters/theme/theme1.xml" Id="R1681470b315245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51ef2499394f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53394b7f246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11b4c937245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6e1e46dda48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9708b2a684c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eed42ac4a41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bec8d70384c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ed92462fd4e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NORDTEK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NORDTEK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NORDTEK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NORDTEK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NORDTEK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NORDTEK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1 152 555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1 165 314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NORDTEK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THOROLF AARØEN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NORDTEK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Tonningsgata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post@aaroen.com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974 473 372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NORDTEK AS</a:t>
            </a:r>
          </a:p>
        </p:txBody>
      </p:sp>
    </p:spTree>
  </p:cSld>
  <p:clrMapOvr>
    <a:masterClrMapping xmlns:a="http://schemas.openxmlformats.org/drawingml/2006/main"/>
  </p:clrMapOvr>
</p:sld>
</file>