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49ab1627e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b574233184398"/>
  </p:sldMasterIdLst>
  <p:sldIdLst>
    <p:sldId xmlns:r="http://schemas.openxmlformats.org/officeDocument/2006/relationships" id="256" r:id="R38e674bda7de443d"/>
    <p:sldId xmlns:r="http://schemas.openxmlformats.org/officeDocument/2006/relationships" id="257" r:id="R5d75bed15e3945c3"/>
    <p:sldId xmlns:r="http://schemas.openxmlformats.org/officeDocument/2006/relationships" id="258" r:id="Rb1eea7dae7514d97"/>
    <p:sldId xmlns:r="http://schemas.openxmlformats.org/officeDocument/2006/relationships" id="259" r:id="R5162c4ae16d4462c"/>
    <p:sldId xmlns:r="http://schemas.openxmlformats.org/officeDocument/2006/relationships" id="260" r:id="Rf53baf8210d14fcf"/>
    <p:sldId xmlns:r="http://schemas.openxmlformats.org/officeDocument/2006/relationships" id="261" r:id="Rcf067afba2e1416b"/>
    <p:sldId xmlns:r="http://schemas.openxmlformats.org/officeDocument/2006/relationships" id="262" r:id="R6775def8ae11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b574233184398" /><Relationship Type="http://schemas.openxmlformats.org/officeDocument/2006/relationships/slide" Target="/ppt/slides/slide1.xml" Id="R38e674bda7de443d" /><Relationship Type="http://schemas.openxmlformats.org/officeDocument/2006/relationships/slide" Target="/ppt/slides/slide2.xml" Id="R5d75bed15e3945c3" /><Relationship Type="http://schemas.openxmlformats.org/officeDocument/2006/relationships/slide" Target="/ppt/slides/slide3.xml" Id="Rb1eea7dae7514d97" /><Relationship Type="http://schemas.openxmlformats.org/officeDocument/2006/relationships/slide" Target="/ppt/slides/slide4.xml" Id="R5162c4ae16d4462c" /><Relationship Type="http://schemas.openxmlformats.org/officeDocument/2006/relationships/slide" Target="/ppt/slides/slide5.xml" Id="Rf53baf8210d14fcf" /><Relationship Type="http://schemas.openxmlformats.org/officeDocument/2006/relationships/slide" Target="/ppt/slides/slide6.xml" Id="Rcf067afba2e1416b" /><Relationship Type="http://schemas.openxmlformats.org/officeDocument/2006/relationships/slide" Target="/ppt/slides/slide7.xml" Id="R6775def8ae11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17d880bdf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457a962a04e33" /><Relationship Type="http://schemas.openxmlformats.org/officeDocument/2006/relationships/theme" Target="/ppt/slideMasters/theme/theme1.xml" Id="R1d73326abe18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457a962a0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e007fcd4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04e9ddb5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6b37a222c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9f6b834a3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c45d7aac5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055a8062f44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9f9acc5a6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