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d238845fa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22b9860b004e93"/>
  </p:sldMasterIdLst>
  <p:sldIdLst>
    <p:sldId xmlns:r="http://schemas.openxmlformats.org/officeDocument/2006/relationships" id="256" r:id="Rbfb60af6b62c441e"/>
    <p:sldId xmlns:r="http://schemas.openxmlformats.org/officeDocument/2006/relationships" id="257" r:id="R58f24d07278b47ba"/>
    <p:sldId xmlns:r="http://schemas.openxmlformats.org/officeDocument/2006/relationships" id="258" r:id="Rf4c8e6e132a74436"/>
    <p:sldId xmlns:r="http://schemas.openxmlformats.org/officeDocument/2006/relationships" id="259" r:id="R5e62eb4340e8433e"/>
    <p:sldId xmlns:r="http://schemas.openxmlformats.org/officeDocument/2006/relationships" id="260" r:id="R3b98cac31b3049ff"/>
    <p:sldId xmlns:r="http://schemas.openxmlformats.org/officeDocument/2006/relationships" id="261" r:id="R1bd91ac5cf16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2b9860b004e93" /><Relationship Type="http://schemas.openxmlformats.org/officeDocument/2006/relationships/slide" Target="/ppt/slides/slide1.xml" Id="Rbfb60af6b62c441e" /><Relationship Type="http://schemas.openxmlformats.org/officeDocument/2006/relationships/slide" Target="/ppt/slides/slide2.xml" Id="R58f24d07278b47ba" /><Relationship Type="http://schemas.openxmlformats.org/officeDocument/2006/relationships/slide" Target="/ppt/slides/slide3.xml" Id="Rf4c8e6e132a74436" /><Relationship Type="http://schemas.openxmlformats.org/officeDocument/2006/relationships/slide" Target="/ppt/slides/slide4.xml" Id="R5e62eb4340e8433e" /><Relationship Type="http://schemas.openxmlformats.org/officeDocument/2006/relationships/slide" Target="/ppt/slides/slide5.xml" Id="R3b98cac31b3049ff" /><Relationship Type="http://schemas.openxmlformats.org/officeDocument/2006/relationships/slide" Target="/ppt/slides/slide6.xml" Id="R1bd91ac5cf16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21f4dee18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66ed3ad564e77" /><Relationship Type="http://schemas.openxmlformats.org/officeDocument/2006/relationships/theme" Target="/ppt/slideMasters/theme/theme1.xml" Id="Rec92626ebfe34e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d66ed3ad56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ce481781e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b643948754d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748ba70dc48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dfc1307b446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e60089ad8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1984316954d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BYGGFAG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BYGGFAG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BYGGFAG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BYGGFAG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BYGGFAG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BYGGFAG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−1 713 006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−1 178 689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16 739 537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16 982 283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BYGGFAG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Aker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28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stiftelsen@byggfag.org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www.stiftelsenbyggfag.no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974 467 968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BYGGFAG</a:t>
            </a:r>
          </a:p>
        </p:txBody>
      </p:sp>
    </p:spTree>
  </p:cSld>
  <p:clrMapOvr>
    <a:masterClrMapping xmlns:a="http://schemas.openxmlformats.org/drawingml/2006/main"/>
  </p:clrMapOvr>
</p:sld>
</file>