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f8ea7a4e0e4a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9910b168584b5d"/>
  </p:sldMasterIdLst>
  <p:sldIdLst>
    <p:sldId xmlns:r="http://schemas.openxmlformats.org/officeDocument/2006/relationships" id="256" r:id="Re42fbd60c8c34b93"/>
    <p:sldId xmlns:r="http://schemas.openxmlformats.org/officeDocument/2006/relationships" id="257" r:id="Rc680b56b9fb1494f"/>
    <p:sldId xmlns:r="http://schemas.openxmlformats.org/officeDocument/2006/relationships" id="258" r:id="R0db44b2114b54283"/>
    <p:sldId xmlns:r="http://schemas.openxmlformats.org/officeDocument/2006/relationships" id="259" r:id="R729d68e5d47141e0"/>
    <p:sldId xmlns:r="http://schemas.openxmlformats.org/officeDocument/2006/relationships" id="260" r:id="R59942864ebc44be3"/>
    <p:sldId xmlns:r="http://schemas.openxmlformats.org/officeDocument/2006/relationships" id="261" r:id="R46be3290e20e42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9910b168584b5d" /><Relationship Type="http://schemas.openxmlformats.org/officeDocument/2006/relationships/slide" Target="/ppt/slides/slide1.xml" Id="Re42fbd60c8c34b93" /><Relationship Type="http://schemas.openxmlformats.org/officeDocument/2006/relationships/slide" Target="/ppt/slides/slide2.xml" Id="Rc680b56b9fb1494f" /><Relationship Type="http://schemas.openxmlformats.org/officeDocument/2006/relationships/slide" Target="/ppt/slides/slide3.xml" Id="R0db44b2114b54283" /><Relationship Type="http://schemas.openxmlformats.org/officeDocument/2006/relationships/slide" Target="/ppt/slides/slide4.xml" Id="R729d68e5d47141e0" /><Relationship Type="http://schemas.openxmlformats.org/officeDocument/2006/relationships/slide" Target="/ppt/slides/slide5.xml" Id="R59942864ebc44be3" /><Relationship Type="http://schemas.openxmlformats.org/officeDocument/2006/relationships/slide" Target="/ppt/slides/slide6.xml" Id="R46be3290e20e42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f73696b7a4f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02727c8df491f" /><Relationship Type="http://schemas.openxmlformats.org/officeDocument/2006/relationships/theme" Target="/ppt/slideMasters/theme/theme1.xml" Id="R72050f38782b4a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d02727c8df49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fc1eab81140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010ad7e0f43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e40afe68840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256e9069c43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e48afa1a24e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309de453745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BYGGFAG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BYGGFAG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BYGGFAG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BYGGFAG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BYGGFAG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BYGGFAG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Aker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99 28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stiftelsen@byggfag.org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www.stiftelsenbyggfag.no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974 467 968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BYGGFAG</a:t>
            </a:r>
          </a:p>
        </p:txBody>
      </p:sp>
    </p:spTree>
  </p:cSld>
  <p:clrMapOvr>
    <a:masterClrMapping xmlns:a="http://schemas.openxmlformats.org/drawingml/2006/main"/>
  </p:clrMapOvr>
</p:sld>
</file>