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9274bcc43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4e6b8373744bf"/>
  </p:sldMasterIdLst>
  <p:sldIdLst>
    <p:sldId xmlns:r="http://schemas.openxmlformats.org/officeDocument/2006/relationships" id="256" r:id="R72f45c75e33b4be6"/>
    <p:sldId xmlns:r="http://schemas.openxmlformats.org/officeDocument/2006/relationships" id="257" r:id="R8cbb398dca5f4645"/>
    <p:sldId xmlns:r="http://schemas.openxmlformats.org/officeDocument/2006/relationships" id="258" r:id="R59ad53cff167461c"/>
    <p:sldId xmlns:r="http://schemas.openxmlformats.org/officeDocument/2006/relationships" id="259" r:id="Re2cd4a245b0d4ced"/>
    <p:sldId xmlns:r="http://schemas.openxmlformats.org/officeDocument/2006/relationships" id="260" r:id="R24d31e91551045a2"/>
    <p:sldId xmlns:r="http://schemas.openxmlformats.org/officeDocument/2006/relationships" id="261" r:id="R7b1df2b451c74dc1"/>
    <p:sldId xmlns:r="http://schemas.openxmlformats.org/officeDocument/2006/relationships" id="262" r:id="R711b0c8b416f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4e6b8373744bf" /><Relationship Type="http://schemas.openxmlformats.org/officeDocument/2006/relationships/slide" Target="/ppt/slides/slide1.xml" Id="R72f45c75e33b4be6" /><Relationship Type="http://schemas.openxmlformats.org/officeDocument/2006/relationships/slide" Target="/ppt/slides/slide2.xml" Id="R8cbb398dca5f4645" /><Relationship Type="http://schemas.openxmlformats.org/officeDocument/2006/relationships/slide" Target="/ppt/slides/slide3.xml" Id="R59ad53cff167461c" /><Relationship Type="http://schemas.openxmlformats.org/officeDocument/2006/relationships/slide" Target="/ppt/slides/slide4.xml" Id="Re2cd4a245b0d4ced" /><Relationship Type="http://schemas.openxmlformats.org/officeDocument/2006/relationships/slide" Target="/ppt/slides/slide5.xml" Id="R24d31e91551045a2" /><Relationship Type="http://schemas.openxmlformats.org/officeDocument/2006/relationships/slide" Target="/ppt/slides/slide6.xml" Id="R7b1df2b451c74dc1" /><Relationship Type="http://schemas.openxmlformats.org/officeDocument/2006/relationships/slide" Target="/ppt/slides/slide7.xml" Id="R711b0c8b416f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b1c3548b9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5968daba41f3" /><Relationship Type="http://schemas.openxmlformats.org/officeDocument/2006/relationships/theme" Target="/ppt/slideMasters/theme/theme1.xml" Id="R0a2ade7914d0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a5968daba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045cce03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79dfa82e8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34c9c355f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036de13c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d76a8513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97938d8d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6b340269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6 628 259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OLE EIDE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HELEN EIDE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KRISTIN 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 Nilsens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83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974 464 578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