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443a6fe3e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c5df2b41a4e33"/>
  </p:sldMasterIdLst>
  <p:sldIdLst>
    <p:sldId xmlns:r="http://schemas.openxmlformats.org/officeDocument/2006/relationships" id="256" r:id="R77941163159a486d"/>
    <p:sldId xmlns:r="http://schemas.openxmlformats.org/officeDocument/2006/relationships" id="257" r:id="R79431286669a4c28"/>
    <p:sldId xmlns:r="http://schemas.openxmlformats.org/officeDocument/2006/relationships" id="258" r:id="Ra69de4daf66f4358"/>
    <p:sldId xmlns:r="http://schemas.openxmlformats.org/officeDocument/2006/relationships" id="259" r:id="R97abbef7af1847f5"/>
    <p:sldId xmlns:r="http://schemas.openxmlformats.org/officeDocument/2006/relationships" id="260" r:id="R7acc8531a7414326"/>
    <p:sldId xmlns:r="http://schemas.openxmlformats.org/officeDocument/2006/relationships" id="261" r:id="R28222840329d4424"/>
    <p:sldId xmlns:r="http://schemas.openxmlformats.org/officeDocument/2006/relationships" id="262" r:id="R7dda66c4b0c7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c5df2b41a4e33" /><Relationship Type="http://schemas.openxmlformats.org/officeDocument/2006/relationships/slide" Target="/ppt/slides/slide1.xml" Id="R77941163159a486d" /><Relationship Type="http://schemas.openxmlformats.org/officeDocument/2006/relationships/slide" Target="/ppt/slides/slide2.xml" Id="R79431286669a4c28" /><Relationship Type="http://schemas.openxmlformats.org/officeDocument/2006/relationships/slide" Target="/ppt/slides/slide3.xml" Id="Ra69de4daf66f4358" /><Relationship Type="http://schemas.openxmlformats.org/officeDocument/2006/relationships/slide" Target="/ppt/slides/slide4.xml" Id="R97abbef7af1847f5" /><Relationship Type="http://schemas.openxmlformats.org/officeDocument/2006/relationships/slide" Target="/ppt/slides/slide5.xml" Id="R7acc8531a7414326" /><Relationship Type="http://schemas.openxmlformats.org/officeDocument/2006/relationships/slide" Target="/ppt/slides/slide6.xml" Id="R28222840329d4424" /><Relationship Type="http://schemas.openxmlformats.org/officeDocument/2006/relationships/slide" Target="/ppt/slides/slide7.xml" Id="R7dda66c4b0c7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c6ff53118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8adceb2746d4" /><Relationship Type="http://schemas.openxmlformats.org/officeDocument/2006/relationships/theme" Target="/ppt/slideMasters/theme/theme1.xml" Id="Rf5d635eb73db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68adceb27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fa6e005b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ddc837277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58b236b41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7733ba57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4f9e217b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a047a321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54bca21fd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