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f037df18db64aa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4dcafa7ce454563"/>
  </p:sldMasterIdLst>
  <p:sldIdLst>
    <p:sldId xmlns:r="http://schemas.openxmlformats.org/officeDocument/2006/relationships" id="256" r:id="R280e15d1042f48ae"/>
    <p:sldId xmlns:r="http://schemas.openxmlformats.org/officeDocument/2006/relationships" id="257" r:id="Rac69c92621ee4b1a"/>
    <p:sldId xmlns:r="http://schemas.openxmlformats.org/officeDocument/2006/relationships" id="258" r:id="R925d04ab9474427c"/>
    <p:sldId xmlns:r="http://schemas.openxmlformats.org/officeDocument/2006/relationships" id="259" r:id="R13a6f13ee80845d5"/>
    <p:sldId xmlns:r="http://schemas.openxmlformats.org/officeDocument/2006/relationships" id="260" r:id="R5205c296981942a1"/>
    <p:sldId xmlns:r="http://schemas.openxmlformats.org/officeDocument/2006/relationships" id="261" r:id="Ra43f73790dd54e1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dcafa7ce454563" /><Relationship Type="http://schemas.openxmlformats.org/officeDocument/2006/relationships/slide" Target="/ppt/slides/slide1.xml" Id="R280e15d1042f48ae" /><Relationship Type="http://schemas.openxmlformats.org/officeDocument/2006/relationships/slide" Target="/ppt/slides/slide2.xml" Id="Rac69c92621ee4b1a" /><Relationship Type="http://schemas.openxmlformats.org/officeDocument/2006/relationships/slide" Target="/ppt/slides/slide3.xml" Id="R925d04ab9474427c" /><Relationship Type="http://schemas.openxmlformats.org/officeDocument/2006/relationships/slide" Target="/ppt/slides/slide4.xml" Id="R13a6f13ee80845d5" /><Relationship Type="http://schemas.openxmlformats.org/officeDocument/2006/relationships/slide" Target="/ppt/slides/slide5.xml" Id="R5205c296981942a1" /><Relationship Type="http://schemas.openxmlformats.org/officeDocument/2006/relationships/slide" Target="/ppt/slides/slide6.xml" Id="Ra43f73790dd54e1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fc58acf645409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f512e9da4241d0" /><Relationship Type="http://schemas.openxmlformats.org/officeDocument/2006/relationships/theme" Target="/ppt/slideMasters/theme/theme1.xml" Id="Ra4f74e5cc0624ce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ff512e9da4241d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9ddcc4fcb6421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924ed7bec2485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6b7276aa1b4c2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c8768d7c9841d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029e7acc8e449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932d9622ce450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ANDERS JAHRES HUMANITÆRE STIFTELSE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ANDERS JAHRES HUMANITÆRE 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 JAHRES HUMANITÆRE STIFTELSE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ANDERS JAHRES HUMANITÆRE 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ANDERS JAHRES HUMANITÆRE 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ANDERS JAHRES HUMANITÆRE 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−20 679 663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14 253 199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348 301 940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349 598 383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ANDERS JAHRES HUMANITÆRE 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3210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46 02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post@ajhs.no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www.ajhs.no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974 436 965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ANDERS JAHRES HUMANITÆRE STIFTELSE</a:t>
            </a:r>
          </a:p>
        </p:txBody>
      </p:sp>
    </p:spTree>
  </p:cSld>
  <p:clrMapOvr>
    <a:masterClrMapping xmlns:a="http://schemas.openxmlformats.org/drawingml/2006/main"/>
  </p:clrMapOvr>
</p:sld>
</file>