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ec9ecb0c9742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e3755a5e874812"/>
  </p:sldMasterIdLst>
  <p:sldIdLst>
    <p:sldId xmlns:r="http://schemas.openxmlformats.org/officeDocument/2006/relationships" id="256" r:id="R33e2317543aa4016"/>
    <p:sldId xmlns:r="http://schemas.openxmlformats.org/officeDocument/2006/relationships" id="257" r:id="R73a8f4816572484d"/>
    <p:sldId xmlns:r="http://schemas.openxmlformats.org/officeDocument/2006/relationships" id="258" r:id="R5b5a861f131d4046"/>
    <p:sldId xmlns:r="http://schemas.openxmlformats.org/officeDocument/2006/relationships" id="259" r:id="R7b9d7730f2594af8"/>
    <p:sldId xmlns:r="http://schemas.openxmlformats.org/officeDocument/2006/relationships" id="260" r:id="Rbd9d196ab64f4c8b"/>
    <p:sldId xmlns:r="http://schemas.openxmlformats.org/officeDocument/2006/relationships" id="261" r:id="R2e270edb761948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e3755a5e874812" /><Relationship Type="http://schemas.openxmlformats.org/officeDocument/2006/relationships/slide" Target="/ppt/slides/slide1.xml" Id="R33e2317543aa4016" /><Relationship Type="http://schemas.openxmlformats.org/officeDocument/2006/relationships/slide" Target="/ppt/slides/slide2.xml" Id="R73a8f4816572484d" /><Relationship Type="http://schemas.openxmlformats.org/officeDocument/2006/relationships/slide" Target="/ppt/slides/slide3.xml" Id="R5b5a861f131d4046" /><Relationship Type="http://schemas.openxmlformats.org/officeDocument/2006/relationships/slide" Target="/ppt/slides/slide4.xml" Id="R7b9d7730f2594af8" /><Relationship Type="http://schemas.openxmlformats.org/officeDocument/2006/relationships/slide" Target="/ppt/slides/slide5.xml" Id="Rbd9d196ab64f4c8b" /><Relationship Type="http://schemas.openxmlformats.org/officeDocument/2006/relationships/slide" Target="/ppt/slides/slide6.xml" Id="R2e270edb761948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97f982302e44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0b36319674e9d" /><Relationship Type="http://schemas.openxmlformats.org/officeDocument/2006/relationships/theme" Target="/ppt/slideMasters/theme/theme1.xml" Id="R7bc5670be08f4d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90b36319674e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a00acec9549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144cc87ad43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a48bf9dbe46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54b0020f247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5f9f03dd240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78f274f6e4d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JAHRES HUMANITÆRE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02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post@ajhs.no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www.ajhs.no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974 436 965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