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9ea2972fc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793f1452d4848"/>
  </p:sldMasterIdLst>
  <p:sldIdLst>
    <p:sldId xmlns:r="http://schemas.openxmlformats.org/officeDocument/2006/relationships" id="256" r:id="R5cd8ed5d31dd491c"/>
    <p:sldId xmlns:r="http://schemas.openxmlformats.org/officeDocument/2006/relationships" id="257" r:id="R2c0a29d1aea34e0e"/>
    <p:sldId xmlns:r="http://schemas.openxmlformats.org/officeDocument/2006/relationships" id="258" r:id="R409dc49d96984653"/>
    <p:sldId xmlns:r="http://schemas.openxmlformats.org/officeDocument/2006/relationships" id="259" r:id="Rcfd0b7b107ee4494"/>
    <p:sldId xmlns:r="http://schemas.openxmlformats.org/officeDocument/2006/relationships" id="260" r:id="Re1f5ec0f3f044a3b"/>
    <p:sldId xmlns:r="http://schemas.openxmlformats.org/officeDocument/2006/relationships" id="261" r:id="R3ff0c5897b08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793f1452d4848" /><Relationship Type="http://schemas.openxmlformats.org/officeDocument/2006/relationships/slide" Target="/ppt/slides/slide1.xml" Id="R5cd8ed5d31dd491c" /><Relationship Type="http://schemas.openxmlformats.org/officeDocument/2006/relationships/slide" Target="/ppt/slides/slide2.xml" Id="R2c0a29d1aea34e0e" /><Relationship Type="http://schemas.openxmlformats.org/officeDocument/2006/relationships/slide" Target="/ppt/slides/slide3.xml" Id="R409dc49d96984653" /><Relationship Type="http://schemas.openxmlformats.org/officeDocument/2006/relationships/slide" Target="/ppt/slides/slide4.xml" Id="Rcfd0b7b107ee4494" /><Relationship Type="http://schemas.openxmlformats.org/officeDocument/2006/relationships/slide" Target="/ppt/slides/slide5.xml" Id="Re1f5ec0f3f044a3b" /><Relationship Type="http://schemas.openxmlformats.org/officeDocument/2006/relationships/slide" Target="/ppt/slides/slide6.xml" Id="R3ff0c5897b08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21dc3fe8b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dc207f7646f9" /><Relationship Type="http://schemas.openxmlformats.org/officeDocument/2006/relationships/theme" Target="/ppt/slideMasters/theme/theme1.xml" Id="R39546b06e475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8dc207f76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993a900ec40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776bfc8f1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d43ff2206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ec81c7a27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e8d9acf2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95c357c45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