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b395f5a35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47675d73944c4"/>
  </p:sldMasterIdLst>
  <p:sldIdLst>
    <p:sldId xmlns:r="http://schemas.openxmlformats.org/officeDocument/2006/relationships" id="256" r:id="R87e3bd04d8ca47fb"/>
    <p:sldId xmlns:r="http://schemas.openxmlformats.org/officeDocument/2006/relationships" id="257" r:id="R6a7bb379ac7449cf"/>
    <p:sldId xmlns:r="http://schemas.openxmlformats.org/officeDocument/2006/relationships" id="258" r:id="R557e75976d034de2"/>
    <p:sldId xmlns:r="http://schemas.openxmlformats.org/officeDocument/2006/relationships" id="259" r:id="R9612530f7b094c71"/>
    <p:sldId xmlns:r="http://schemas.openxmlformats.org/officeDocument/2006/relationships" id="260" r:id="R089935010db54dd6"/>
    <p:sldId xmlns:r="http://schemas.openxmlformats.org/officeDocument/2006/relationships" id="261" r:id="R332b7cda15bd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47675d73944c4" /><Relationship Type="http://schemas.openxmlformats.org/officeDocument/2006/relationships/slide" Target="/ppt/slides/slide1.xml" Id="R87e3bd04d8ca47fb" /><Relationship Type="http://schemas.openxmlformats.org/officeDocument/2006/relationships/slide" Target="/ppt/slides/slide2.xml" Id="R6a7bb379ac7449cf" /><Relationship Type="http://schemas.openxmlformats.org/officeDocument/2006/relationships/slide" Target="/ppt/slides/slide3.xml" Id="R557e75976d034de2" /><Relationship Type="http://schemas.openxmlformats.org/officeDocument/2006/relationships/slide" Target="/ppt/slides/slide4.xml" Id="R9612530f7b094c71" /><Relationship Type="http://schemas.openxmlformats.org/officeDocument/2006/relationships/slide" Target="/ppt/slides/slide5.xml" Id="R089935010db54dd6" /><Relationship Type="http://schemas.openxmlformats.org/officeDocument/2006/relationships/slide" Target="/ppt/slides/slide6.xml" Id="R332b7cda15bd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54c813bbe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d9019c79443de" /><Relationship Type="http://schemas.openxmlformats.org/officeDocument/2006/relationships/theme" Target="/ppt/slideMasters/theme/theme1.xml" Id="Rd9019d85f903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d9019c794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6483d7f3b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c73c720c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65b80c7e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b3406aeb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69962cec7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2757b761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