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1149d210e740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96db07f42b492b"/>
  </p:sldMasterIdLst>
  <p:sldIdLst>
    <p:sldId xmlns:r="http://schemas.openxmlformats.org/officeDocument/2006/relationships" id="256" r:id="R19322e87e1f24639"/>
    <p:sldId xmlns:r="http://schemas.openxmlformats.org/officeDocument/2006/relationships" id="257" r:id="Rfda7f3e295294317"/>
    <p:sldId xmlns:r="http://schemas.openxmlformats.org/officeDocument/2006/relationships" id="258" r:id="Rf340b2a5b47f4f54"/>
    <p:sldId xmlns:r="http://schemas.openxmlformats.org/officeDocument/2006/relationships" id="259" r:id="Rb78f8c07276f4de1"/>
    <p:sldId xmlns:r="http://schemas.openxmlformats.org/officeDocument/2006/relationships" id="260" r:id="R1788333bf38f41e2"/>
    <p:sldId xmlns:r="http://schemas.openxmlformats.org/officeDocument/2006/relationships" id="261" r:id="Rb0d2901ed4e24c11"/>
    <p:sldId xmlns:r="http://schemas.openxmlformats.org/officeDocument/2006/relationships" id="262" r:id="R67bfc27c5d8c46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96db07f42b492b" /><Relationship Type="http://schemas.openxmlformats.org/officeDocument/2006/relationships/slide" Target="/ppt/slides/slide1.xml" Id="R19322e87e1f24639" /><Relationship Type="http://schemas.openxmlformats.org/officeDocument/2006/relationships/slide" Target="/ppt/slides/slide2.xml" Id="Rfda7f3e295294317" /><Relationship Type="http://schemas.openxmlformats.org/officeDocument/2006/relationships/slide" Target="/ppt/slides/slide3.xml" Id="Rf340b2a5b47f4f54" /><Relationship Type="http://schemas.openxmlformats.org/officeDocument/2006/relationships/slide" Target="/ppt/slides/slide4.xml" Id="Rb78f8c07276f4de1" /><Relationship Type="http://schemas.openxmlformats.org/officeDocument/2006/relationships/slide" Target="/ppt/slides/slide5.xml" Id="R1788333bf38f41e2" /><Relationship Type="http://schemas.openxmlformats.org/officeDocument/2006/relationships/slide" Target="/ppt/slides/slide6.xml" Id="Rb0d2901ed4e24c11" /><Relationship Type="http://schemas.openxmlformats.org/officeDocument/2006/relationships/slide" Target="/ppt/slides/slide7.xml" Id="R67bfc27c5d8c46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5001e2c31a4a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649046ac14dd8" /><Relationship Type="http://schemas.openxmlformats.org/officeDocument/2006/relationships/theme" Target="/ppt/slideMasters/theme/theme1.xml" Id="Rb9f86e52910745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f649046ac14d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7860f4da44f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4815a77a84f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7a4345a9944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6932590be4f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b71967f6d4d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c6dcb802a45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7bfe47bfa4f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 REVISJON AS ble etablert [år] og holder til i Tromsdalen.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6 614 014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418 458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302 939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2 879 589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3 944 283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Solstrandvegen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9020 Tromsdalen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60 06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974 344 432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REVISJON AS</a:t>
            </a:r>
          </a:p>
        </p:txBody>
      </p:sp>
    </p:spTree>
  </p:cSld>
  <p:clrMapOvr>
    <a:masterClrMapping xmlns:a="http://schemas.openxmlformats.org/drawingml/2006/main"/>
  </p:clrMapOvr>
</p:sld>
</file>