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9607754dea41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5a1c4ffe9d4fc4"/>
  </p:sldMasterIdLst>
  <p:sldIdLst>
    <p:sldId xmlns:r="http://schemas.openxmlformats.org/officeDocument/2006/relationships" id="256" r:id="R7351105f3ef54072"/>
    <p:sldId xmlns:r="http://schemas.openxmlformats.org/officeDocument/2006/relationships" id="257" r:id="R276134762d314949"/>
    <p:sldId xmlns:r="http://schemas.openxmlformats.org/officeDocument/2006/relationships" id="258" r:id="Rb595174af06b4b3f"/>
    <p:sldId xmlns:r="http://schemas.openxmlformats.org/officeDocument/2006/relationships" id="259" r:id="Rff28047bf60d4188"/>
    <p:sldId xmlns:r="http://schemas.openxmlformats.org/officeDocument/2006/relationships" id="260" r:id="R8a82f6ef407848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5a1c4ffe9d4fc4" /><Relationship Type="http://schemas.openxmlformats.org/officeDocument/2006/relationships/slide" Target="/ppt/slides/slide1.xml" Id="R7351105f3ef54072" /><Relationship Type="http://schemas.openxmlformats.org/officeDocument/2006/relationships/slide" Target="/ppt/slides/slide2.xml" Id="R276134762d314949" /><Relationship Type="http://schemas.openxmlformats.org/officeDocument/2006/relationships/slide" Target="/ppt/slides/slide3.xml" Id="Rb595174af06b4b3f" /><Relationship Type="http://schemas.openxmlformats.org/officeDocument/2006/relationships/slide" Target="/ppt/slides/slide4.xml" Id="Rff28047bf60d4188" /><Relationship Type="http://schemas.openxmlformats.org/officeDocument/2006/relationships/slide" Target="/ppt/slides/slide5.xml" Id="R8a82f6ef407848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34868af85e4f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ae269b64e43fa" /><Relationship Type="http://schemas.openxmlformats.org/officeDocument/2006/relationships/theme" Target="/ppt/slideMasters/theme/theme1.xml" Id="R9552a9393ab64a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8ae269b64e43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e146a06124c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a1314c92349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6dafc48124c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6581f6d554c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5619510444d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SANDNES KOMMUNALE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KOMMUNALE PENSJONSKASSE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33 54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pensjonskassen@sandnes.kommune.no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974 338 815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KOMMUNALE PENSJONSKASSE</a:t>
            </a:r>
          </a:p>
        </p:txBody>
      </p:sp>
    </p:spTree>
  </p:cSld>
  <p:clrMapOvr>
    <a:masterClrMapping xmlns:a="http://schemas.openxmlformats.org/drawingml/2006/main"/>
  </p:clrMapOvr>
</p:sld>
</file>