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8fc24c431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56e72bc651464c"/>
  </p:sldMasterIdLst>
  <p:sldIdLst>
    <p:sldId xmlns:r="http://schemas.openxmlformats.org/officeDocument/2006/relationships" id="256" r:id="R3c5215e96fa54551"/>
    <p:sldId xmlns:r="http://schemas.openxmlformats.org/officeDocument/2006/relationships" id="257" r:id="R8a57dcb26cca4e84"/>
    <p:sldId xmlns:r="http://schemas.openxmlformats.org/officeDocument/2006/relationships" id="258" r:id="Rbfe08a8d89664ce0"/>
    <p:sldId xmlns:r="http://schemas.openxmlformats.org/officeDocument/2006/relationships" id="259" r:id="Rd99ce9d5e8b04660"/>
    <p:sldId xmlns:r="http://schemas.openxmlformats.org/officeDocument/2006/relationships" id="260" r:id="R3a3a212ec6b24a9b"/>
    <p:sldId xmlns:r="http://schemas.openxmlformats.org/officeDocument/2006/relationships" id="261" r:id="R97f77c65b994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6e72bc651464c" /><Relationship Type="http://schemas.openxmlformats.org/officeDocument/2006/relationships/slide" Target="/ppt/slides/slide1.xml" Id="R3c5215e96fa54551" /><Relationship Type="http://schemas.openxmlformats.org/officeDocument/2006/relationships/slide" Target="/ppt/slides/slide2.xml" Id="R8a57dcb26cca4e84" /><Relationship Type="http://schemas.openxmlformats.org/officeDocument/2006/relationships/slide" Target="/ppt/slides/slide3.xml" Id="Rbfe08a8d89664ce0" /><Relationship Type="http://schemas.openxmlformats.org/officeDocument/2006/relationships/slide" Target="/ppt/slides/slide4.xml" Id="Rd99ce9d5e8b04660" /><Relationship Type="http://schemas.openxmlformats.org/officeDocument/2006/relationships/slide" Target="/ppt/slides/slide5.xml" Id="R3a3a212ec6b24a9b" /><Relationship Type="http://schemas.openxmlformats.org/officeDocument/2006/relationships/slide" Target="/ppt/slides/slide6.xml" Id="R97f77c65b994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5a5af772142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4685562ba4d0e" /><Relationship Type="http://schemas.openxmlformats.org/officeDocument/2006/relationships/theme" Target="/ppt/slideMasters/theme/theme1.xml" Id="R961c992c6e4a45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14685562ba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ec9d75d7746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266b420344d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2ed12a09b4b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195957b1a45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40cb836b743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ef92898a443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METODISTKIRKEN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METODISTKIRKEN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31 562 017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−10 590 066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−1 321 264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68 401 161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92 876 120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33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hovedkontoret@metodistkirken.no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974 230 887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