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ec2c40ac64b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0efabc737348c6"/>
  </p:sldMasterIdLst>
  <p:sldIdLst>
    <p:sldId xmlns:r="http://schemas.openxmlformats.org/officeDocument/2006/relationships" id="256" r:id="Rf28ac35c5c8840cc"/>
    <p:sldId xmlns:r="http://schemas.openxmlformats.org/officeDocument/2006/relationships" id="257" r:id="R9ff36999f8654a1d"/>
    <p:sldId xmlns:r="http://schemas.openxmlformats.org/officeDocument/2006/relationships" id="258" r:id="Rf378fc5bdf964712"/>
    <p:sldId xmlns:r="http://schemas.openxmlformats.org/officeDocument/2006/relationships" id="259" r:id="Rdbdcaf7dcc8f44d9"/>
    <p:sldId xmlns:r="http://schemas.openxmlformats.org/officeDocument/2006/relationships" id="260" r:id="R137a308acc9c4342"/>
    <p:sldId xmlns:r="http://schemas.openxmlformats.org/officeDocument/2006/relationships" id="261" r:id="Ra40f07b1535e406e"/>
    <p:sldId xmlns:r="http://schemas.openxmlformats.org/officeDocument/2006/relationships" id="262" r:id="Rc7a564175dee49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efabc737348c6" /><Relationship Type="http://schemas.openxmlformats.org/officeDocument/2006/relationships/slide" Target="/ppt/slides/slide1.xml" Id="Rf28ac35c5c8840cc" /><Relationship Type="http://schemas.openxmlformats.org/officeDocument/2006/relationships/slide" Target="/ppt/slides/slide2.xml" Id="R9ff36999f8654a1d" /><Relationship Type="http://schemas.openxmlformats.org/officeDocument/2006/relationships/slide" Target="/ppt/slides/slide3.xml" Id="Rf378fc5bdf964712" /><Relationship Type="http://schemas.openxmlformats.org/officeDocument/2006/relationships/slide" Target="/ppt/slides/slide4.xml" Id="Rdbdcaf7dcc8f44d9" /><Relationship Type="http://schemas.openxmlformats.org/officeDocument/2006/relationships/slide" Target="/ppt/slides/slide5.xml" Id="R137a308acc9c4342" /><Relationship Type="http://schemas.openxmlformats.org/officeDocument/2006/relationships/slide" Target="/ppt/slides/slide6.xml" Id="Ra40f07b1535e406e" /><Relationship Type="http://schemas.openxmlformats.org/officeDocument/2006/relationships/slide" Target="/ppt/slides/slide7.xml" Id="Rc7a564175dee49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539e55e854f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fcbfb08bf4a08" /><Relationship Type="http://schemas.openxmlformats.org/officeDocument/2006/relationships/theme" Target="/ppt/slideMasters/theme/theme1.xml" Id="R6769ac39c77f48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dfcbfb08bf4a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86ccd36ad41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3ef7c88804d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2d8b11a9c4d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0cb69552c4f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4b38a41d34d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114aa59c34c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ec917fdd544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FORMAC TELE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FORMAC TELE TRADING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25 012 705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−917 128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2 802 778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8 452 969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BJØRN TORE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ESPEN ASLAK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LARS SUNE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THUNBERG MORTEN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THUNBERG REIDAR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Semsvegen 48B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01 18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974 211 645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