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7c83bc02e43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44cba4e9142f0"/>
  </p:sldMasterIdLst>
  <p:sldIdLst>
    <p:sldId xmlns:r="http://schemas.openxmlformats.org/officeDocument/2006/relationships" id="256" r:id="Re51a20adabaa4b53"/>
    <p:sldId xmlns:r="http://schemas.openxmlformats.org/officeDocument/2006/relationships" id="257" r:id="R796a925ac24a4001"/>
    <p:sldId xmlns:r="http://schemas.openxmlformats.org/officeDocument/2006/relationships" id="258" r:id="Rbfe254242b46405e"/>
    <p:sldId xmlns:r="http://schemas.openxmlformats.org/officeDocument/2006/relationships" id="259" r:id="Rcbe81437123b4fd6"/>
    <p:sldId xmlns:r="http://schemas.openxmlformats.org/officeDocument/2006/relationships" id="260" r:id="R7f7a04135b1a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44cba4e9142f0" /><Relationship Type="http://schemas.openxmlformats.org/officeDocument/2006/relationships/slide" Target="/ppt/slides/slide1.xml" Id="Re51a20adabaa4b53" /><Relationship Type="http://schemas.openxmlformats.org/officeDocument/2006/relationships/slide" Target="/ppt/slides/slide2.xml" Id="R796a925ac24a4001" /><Relationship Type="http://schemas.openxmlformats.org/officeDocument/2006/relationships/slide" Target="/ppt/slides/slide3.xml" Id="Rbfe254242b46405e" /><Relationship Type="http://schemas.openxmlformats.org/officeDocument/2006/relationships/slide" Target="/ppt/slides/slide4.xml" Id="Rcbe81437123b4fd6" /><Relationship Type="http://schemas.openxmlformats.org/officeDocument/2006/relationships/slide" Target="/ppt/slides/slide5.xml" Id="R7f7a04135b1a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5ad48dc96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18f15c3bd4ec6" /><Relationship Type="http://schemas.openxmlformats.org/officeDocument/2006/relationships/theme" Target="/ppt/slideMasters/theme/theme1.xml" Id="Rbdf14ef9dde4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18f15c3bd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735be1a49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55ac74f82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b00333121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9aa2f97d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e932b137a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KOMMUNE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