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7b059c825349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f719845cd642ac"/>
  </p:sldMasterIdLst>
  <p:sldIdLst>
    <p:sldId xmlns:r="http://schemas.openxmlformats.org/officeDocument/2006/relationships" id="256" r:id="Rb6ad774a980f4842"/>
    <p:sldId xmlns:r="http://schemas.openxmlformats.org/officeDocument/2006/relationships" id="257" r:id="R587db328de3941b9"/>
    <p:sldId xmlns:r="http://schemas.openxmlformats.org/officeDocument/2006/relationships" id="258" r:id="R307c53ab4e674127"/>
    <p:sldId xmlns:r="http://schemas.openxmlformats.org/officeDocument/2006/relationships" id="259" r:id="Rdf17a4e5f9c8493e"/>
    <p:sldId xmlns:r="http://schemas.openxmlformats.org/officeDocument/2006/relationships" id="260" r:id="R557dcc5927454b4a"/>
    <p:sldId xmlns:r="http://schemas.openxmlformats.org/officeDocument/2006/relationships" id="261" r:id="Rd2f1e572c9e045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f719845cd642ac" /><Relationship Type="http://schemas.openxmlformats.org/officeDocument/2006/relationships/slide" Target="/ppt/slides/slide1.xml" Id="Rb6ad774a980f4842" /><Relationship Type="http://schemas.openxmlformats.org/officeDocument/2006/relationships/slide" Target="/ppt/slides/slide2.xml" Id="R587db328de3941b9" /><Relationship Type="http://schemas.openxmlformats.org/officeDocument/2006/relationships/slide" Target="/ppt/slides/slide3.xml" Id="R307c53ab4e674127" /><Relationship Type="http://schemas.openxmlformats.org/officeDocument/2006/relationships/slide" Target="/ppt/slides/slide4.xml" Id="Rdf17a4e5f9c8493e" /><Relationship Type="http://schemas.openxmlformats.org/officeDocument/2006/relationships/slide" Target="/ppt/slides/slide5.xml" Id="R557dcc5927454b4a" /><Relationship Type="http://schemas.openxmlformats.org/officeDocument/2006/relationships/slide" Target="/ppt/slides/slide6.xml" Id="Rd2f1e572c9e045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220ada326e43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0523748714057" /><Relationship Type="http://schemas.openxmlformats.org/officeDocument/2006/relationships/theme" Target="/ppt/slideMasters/theme/theme1.xml" Id="R02c17896c4b243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c05237487140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d5c6e38434b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f7d838c954d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c0be67d1946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d7cf2e7734e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6d5c1c53f48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81680ef8240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FAUSKE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8200 Fauske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60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postmottak@fauske.kommune.no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www.fauske.kommune.no/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